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40">
          <p15:clr>
            <a:srgbClr val="A4A3A4"/>
          </p15:clr>
        </p15:guide>
        <p15:guide id="2" orient="horz" pos="2160">
          <p15:clr>
            <a:srgbClr val="A4A3A4"/>
          </p15:clr>
        </p15:guide>
      </p15:sldGuideLst>
    </p:ext>
    <p:ext uri="http://customooxmlschemas.google.com/">
      <go:slidesCustomData xmlns:go="http://customooxmlschemas.google.com/" r:id="rId15" roundtripDataSignature="AMtx7mgQtFLc4dhC5pa6Vh1x3Bgrvd0+R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40"/>
        <p:guide pos="2160" orient="horz"/>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customschemas.google.com/relationships/presentationmetadata" Target="metadata"/><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086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 name="Google Shape;81;p1:notes"/>
          <p:cNvSpPr txBox="1"/>
          <p:nvPr>
            <p:ph idx="1" type="body"/>
          </p:nvPr>
        </p:nvSpPr>
        <p:spPr>
          <a:xfrm>
            <a:off x="685800" y="4400550"/>
            <a:ext cx="5486400" cy="3086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2" name="Google Shape;82;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 name="Google Shape;88;p2:notes"/>
          <p:cNvSpPr txBox="1"/>
          <p:nvPr>
            <p:ph idx="1" type="body"/>
          </p:nvPr>
        </p:nvSpPr>
        <p:spPr>
          <a:xfrm>
            <a:off x="685800" y="4400550"/>
            <a:ext cx="5486400" cy="3086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9" name="Google Shape;89;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 name="Google Shape;95;p3:notes"/>
          <p:cNvSpPr txBox="1"/>
          <p:nvPr>
            <p:ph idx="1" type="body"/>
          </p:nvPr>
        </p:nvSpPr>
        <p:spPr>
          <a:xfrm>
            <a:off x="685800" y="4400550"/>
            <a:ext cx="5486400" cy="3086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6" name="Google Shape;96;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08033fe34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g108033fe346_0_0:notes"/>
          <p:cNvSpPr txBox="1"/>
          <p:nvPr>
            <p:ph idx="1" type="body"/>
          </p:nvPr>
        </p:nvSpPr>
        <p:spPr>
          <a:xfrm>
            <a:off x="685800" y="4400550"/>
            <a:ext cx="5486400" cy="3086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 name="Google Shape;105;g108033fe346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cff3e8e72a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2" name="Google Shape;112;gcff3e8e72a_0_6:notes"/>
          <p:cNvSpPr txBox="1"/>
          <p:nvPr>
            <p:ph idx="1" type="body"/>
          </p:nvPr>
        </p:nvSpPr>
        <p:spPr>
          <a:xfrm>
            <a:off x="685800" y="4400550"/>
            <a:ext cx="5486400" cy="3086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3" name="Google Shape;113;gcff3e8e72a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08033fe346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9" name="Google Shape;119;g108033fe346_0_8:notes"/>
          <p:cNvSpPr txBox="1"/>
          <p:nvPr>
            <p:ph idx="1" type="body"/>
          </p:nvPr>
        </p:nvSpPr>
        <p:spPr>
          <a:xfrm>
            <a:off x="685800" y="4400550"/>
            <a:ext cx="5486400" cy="3086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0" name="Google Shape;120;g108033fe346_0_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08033fe346_0_1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g108033fe346_0_138:notes"/>
          <p:cNvSpPr txBox="1"/>
          <p:nvPr>
            <p:ph idx="1" type="body"/>
          </p:nvPr>
        </p:nvSpPr>
        <p:spPr>
          <a:xfrm>
            <a:off x="685800" y="4400550"/>
            <a:ext cx="5486400" cy="3086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8" name="Google Shape;128;g108033fe346_0_13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08033fe346_0_1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g108033fe346_0_149:notes"/>
          <p:cNvSpPr txBox="1"/>
          <p:nvPr>
            <p:ph idx="1" type="body"/>
          </p:nvPr>
        </p:nvSpPr>
        <p:spPr>
          <a:xfrm>
            <a:off x="685800" y="4400550"/>
            <a:ext cx="5486400" cy="3086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5" name="Google Shape;135;g108033fe346_0_14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08033fe346_0_1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4" name="Google Shape;144;g108033fe346_0_159:notes"/>
          <p:cNvSpPr txBox="1"/>
          <p:nvPr>
            <p:ph idx="1" type="body"/>
          </p:nvPr>
        </p:nvSpPr>
        <p:spPr>
          <a:xfrm>
            <a:off x="685800" y="4400550"/>
            <a:ext cx="5486400" cy="3086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5" name="Google Shape;145;g108033fe346_0_15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E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15"/>
          <p:cNvSpPr txBox="1"/>
          <p:nvPr>
            <p:ph type="ctrTitle"/>
          </p:nvPr>
        </p:nvSpPr>
        <p:spPr>
          <a:xfrm>
            <a:off x="609600" y="755780"/>
            <a:ext cx="6858000" cy="3200400"/>
          </a:xfrm>
          <a:prstGeom prst="rect">
            <a:avLst/>
          </a:prstGeom>
          <a:noFill/>
          <a:ln>
            <a:noFill/>
          </a:ln>
        </p:spPr>
        <p:txBody>
          <a:bodyPr anchorCtr="0" anchor="b" bIns="45700" lIns="91425" spcFirstLastPara="1" rIns="91425" wrap="square" tIns="45700">
            <a:normAutofit/>
          </a:bodyPr>
          <a:lstStyle>
            <a:lvl1pPr lvl="0" algn="l">
              <a:lnSpc>
                <a:spcPct val="70000"/>
              </a:lnSpc>
              <a:spcBef>
                <a:spcPts val="0"/>
              </a:spcBef>
              <a:spcAft>
                <a:spcPts val="0"/>
              </a:spcAft>
              <a:buClr>
                <a:schemeClr val="lt1"/>
              </a:buClr>
              <a:buSzPts val="7000"/>
              <a:buFont typeface="Calibri"/>
              <a:buNone/>
              <a:defRPr sz="7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5"/>
          <p:cNvSpPr txBox="1"/>
          <p:nvPr>
            <p:ph idx="1" type="subTitle"/>
          </p:nvPr>
        </p:nvSpPr>
        <p:spPr>
          <a:xfrm>
            <a:off x="609600" y="3956180"/>
            <a:ext cx="6858000" cy="1097280"/>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2800"/>
              <a:buNone/>
              <a:defRPr sz="2800"/>
            </a:lvl1pPr>
            <a:lvl2pPr lvl="1" algn="ctr">
              <a:lnSpc>
                <a:spcPct val="90000"/>
              </a:lnSpc>
              <a:spcBef>
                <a:spcPts val="1200"/>
              </a:spcBef>
              <a:spcAft>
                <a:spcPts val="0"/>
              </a:spcAft>
              <a:buClr>
                <a:schemeClr val="dk1"/>
              </a:buClr>
              <a:buSzPts val="2000"/>
              <a:buNone/>
              <a:defRPr sz="2000"/>
            </a:lvl2pPr>
            <a:lvl3pPr lvl="2" algn="ctr">
              <a:lnSpc>
                <a:spcPct val="90000"/>
              </a:lnSpc>
              <a:spcBef>
                <a:spcPts val="800"/>
              </a:spcBef>
              <a:spcAft>
                <a:spcPts val="0"/>
              </a:spcAft>
              <a:buClr>
                <a:schemeClr val="dk1"/>
              </a:buClr>
              <a:buSzPts val="1800"/>
              <a:buNone/>
              <a:defRPr sz="1800"/>
            </a:lvl3pPr>
            <a:lvl4pPr lvl="3" algn="ctr">
              <a:lnSpc>
                <a:spcPct val="90000"/>
              </a:lnSpc>
              <a:spcBef>
                <a:spcPts val="600"/>
              </a:spcBef>
              <a:spcAft>
                <a:spcPts val="0"/>
              </a:spcAft>
              <a:buClr>
                <a:schemeClr val="dk1"/>
              </a:buClr>
              <a:buSzPts val="1600"/>
              <a:buNone/>
              <a:defRPr sz="1600"/>
            </a:lvl4pPr>
            <a:lvl5pPr lvl="4" algn="ctr">
              <a:lnSpc>
                <a:spcPct val="90000"/>
              </a:lnSpc>
              <a:spcBef>
                <a:spcPts val="600"/>
              </a:spcBef>
              <a:spcAft>
                <a:spcPts val="0"/>
              </a:spcAft>
              <a:buClr>
                <a:schemeClr val="dk1"/>
              </a:buClr>
              <a:buSzPts val="1600"/>
              <a:buNone/>
              <a:defRPr sz="1600"/>
            </a:lvl5pPr>
            <a:lvl6pPr lvl="5" algn="ctr">
              <a:lnSpc>
                <a:spcPct val="90000"/>
              </a:lnSpc>
              <a:spcBef>
                <a:spcPts val="600"/>
              </a:spcBef>
              <a:spcAft>
                <a:spcPts val="0"/>
              </a:spcAft>
              <a:buClr>
                <a:schemeClr val="dk1"/>
              </a:buClr>
              <a:buSzPts val="1600"/>
              <a:buNone/>
              <a:defRPr sz="1600"/>
            </a:lvl6pPr>
            <a:lvl7pPr lvl="6" algn="ctr">
              <a:lnSpc>
                <a:spcPct val="90000"/>
              </a:lnSpc>
              <a:spcBef>
                <a:spcPts val="600"/>
              </a:spcBef>
              <a:spcAft>
                <a:spcPts val="0"/>
              </a:spcAft>
              <a:buClr>
                <a:schemeClr val="dk1"/>
              </a:buClr>
              <a:buSzPts val="1600"/>
              <a:buNone/>
              <a:defRPr sz="1600"/>
            </a:lvl7pPr>
            <a:lvl8pPr lvl="7" algn="ctr">
              <a:lnSpc>
                <a:spcPct val="90000"/>
              </a:lnSpc>
              <a:spcBef>
                <a:spcPts val="600"/>
              </a:spcBef>
              <a:spcAft>
                <a:spcPts val="0"/>
              </a:spcAft>
              <a:buClr>
                <a:schemeClr val="dk1"/>
              </a:buClr>
              <a:buSzPts val="1600"/>
              <a:buNone/>
              <a:defRPr sz="1600"/>
            </a:lvl8pPr>
            <a:lvl9pPr lvl="8" algn="ctr">
              <a:lnSpc>
                <a:spcPct val="90000"/>
              </a:lnSpc>
              <a:spcBef>
                <a:spcPts val="600"/>
              </a:spcBef>
              <a:spcAft>
                <a:spcPts val="0"/>
              </a:spcAft>
              <a:buClr>
                <a:schemeClr val="dk1"/>
              </a:buClr>
              <a:buSzPts val="1600"/>
              <a:buNone/>
              <a:defRPr sz="1600"/>
            </a:lvl9pPr>
          </a:lstStyle>
          <a:p/>
        </p:txBody>
      </p:sp>
      <p:sp>
        <p:nvSpPr>
          <p:cNvPr id="18" name="Google Shape;18;p15"/>
          <p:cNvSpPr txBox="1"/>
          <p:nvPr>
            <p:ph idx="10" type="dt"/>
          </p:nvPr>
        </p:nvSpPr>
        <p:spPr>
          <a:xfrm rot="-5400000">
            <a:off x="11330276" y="5888275"/>
            <a:ext cx="883759" cy="28073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5"/>
          <p:cNvSpPr txBox="1"/>
          <p:nvPr>
            <p:ph idx="11" type="ftr"/>
          </p:nvPr>
        </p:nvSpPr>
        <p:spPr>
          <a:xfrm rot="-5400000">
            <a:off x="9202187" y="2794728"/>
            <a:ext cx="5139936" cy="28073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5"/>
          <p:cNvSpPr txBox="1"/>
          <p:nvPr>
            <p:ph idx="12" type="sldNum"/>
          </p:nvPr>
        </p:nvSpPr>
        <p:spPr>
          <a:xfrm>
            <a:off x="313321" y="6268940"/>
            <a:ext cx="722377" cy="201580"/>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67" name="Shape 67"/>
        <p:cNvGrpSpPr/>
        <p:nvPr/>
      </p:nvGrpSpPr>
      <p:grpSpPr>
        <a:xfrm>
          <a:off x="0" y="0"/>
          <a:ext cx="0" cy="0"/>
          <a:chOff x="0" y="0"/>
          <a:chExt cx="0" cy="0"/>
        </a:xfrm>
      </p:grpSpPr>
      <p:sp>
        <p:nvSpPr>
          <p:cNvPr id="68" name="Google Shape;68;p24"/>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00778D"/>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4"/>
          <p:cNvSpPr txBox="1"/>
          <p:nvPr>
            <p:ph idx="1" type="body"/>
          </p:nvPr>
        </p:nvSpPr>
        <p:spPr>
          <a:xfrm rot="5400000">
            <a:off x="4425949" y="-457331"/>
            <a:ext cx="4483101" cy="9372600"/>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dk1"/>
              </a:buClr>
              <a:buSzPts val="2400"/>
              <a:buChar char="▪"/>
              <a:defRPr/>
            </a:lvl1pPr>
            <a:lvl2pPr indent="-342900" lvl="1" marL="914400" algn="l">
              <a:lnSpc>
                <a:spcPct val="90000"/>
              </a:lnSpc>
              <a:spcBef>
                <a:spcPts val="1200"/>
              </a:spcBef>
              <a:spcAft>
                <a:spcPts val="0"/>
              </a:spcAft>
              <a:buClr>
                <a:schemeClr val="dk1"/>
              </a:buClr>
              <a:buSzPts val="1800"/>
              <a:buChar char="▪"/>
              <a:defRPr/>
            </a:lvl2pPr>
            <a:lvl3pPr indent="-342900" lvl="2" marL="1371600" algn="l">
              <a:lnSpc>
                <a:spcPct val="90000"/>
              </a:lnSpc>
              <a:spcBef>
                <a:spcPts val="8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0" name="Google Shape;70;p24"/>
          <p:cNvSpPr txBox="1"/>
          <p:nvPr>
            <p:ph idx="10" type="dt"/>
          </p:nvPr>
        </p:nvSpPr>
        <p:spPr>
          <a:xfrm rot="-5400000">
            <a:off x="11330276" y="5888275"/>
            <a:ext cx="883759" cy="28073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4"/>
          <p:cNvSpPr txBox="1"/>
          <p:nvPr>
            <p:ph idx="11" type="ftr"/>
          </p:nvPr>
        </p:nvSpPr>
        <p:spPr>
          <a:xfrm rot="-5400000">
            <a:off x="9202187" y="2794728"/>
            <a:ext cx="5139936" cy="28073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4"/>
          <p:cNvSpPr txBox="1"/>
          <p:nvPr>
            <p:ph idx="12" type="sldNum"/>
          </p:nvPr>
        </p:nvSpPr>
        <p:spPr>
          <a:xfrm>
            <a:off x="313321" y="6268940"/>
            <a:ext cx="722377" cy="201580"/>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73" name="Shape 73"/>
        <p:cNvGrpSpPr/>
        <p:nvPr/>
      </p:nvGrpSpPr>
      <p:grpSpPr>
        <a:xfrm>
          <a:off x="0" y="0"/>
          <a:ext cx="0" cy="0"/>
          <a:chOff x="0" y="0"/>
          <a:chExt cx="0" cy="0"/>
        </a:xfrm>
      </p:grpSpPr>
      <p:sp>
        <p:nvSpPr>
          <p:cNvPr id="74" name="Google Shape;74;p25"/>
          <p:cNvSpPr txBox="1"/>
          <p:nvPr>
            <p:ph type="title"/>
          </p:nvPr>
        </p:nvSpPr>
        <p:spPr>
          <a:xfrm rot="5400000">
            <a:off x="7299960" y="2423159"/>
            <a:ext cx="6096001" cy="201168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00778D"/>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25"/>
          <p:cNvSpPr txBox="1"/>
          <p:nvPr>
            <p:ph idx="1" type="body"/>
          </p:nvPr>
        </p:nvSpPr>
        <p:spPr>
          <a:xfrm rot="5400000">
            <a:off x="2470628" y="-108430"/>
            <a:ext cx="6096001" cy="7074859"/>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dk1"/>
              </a:buClr>
              <a:buSzPts val="2400"/>
              <a:buChar char="▪"/>
              <a:defRPr/>
            </a:lvl1pPr>
            <a:lvl2pPr indent="-342900" lvl="1" marL="914400" algn="l">
              <a:lnSpc>
                <a:spcPct val="90000"/>
              </a:lnSpc>
              <a:spcBef>
                <a:spcPts val="1200"/>
              </a:spcBef>
              <a:spcAft>
                <a:spcPts val="0"/>
              </a:spcAft>
              <a:buClr>
                <a:schemeClr val="dk1"/>
              </a:buClr>
              <a:buSzPts val="1800"/>
              <a:buChar char="▪"/>
              <a:defRPr/>
            </a:lvl2pPr>
            <a:lvl3pPr indent="-342900" lvl="2" marL="1371600" algn="l">
              <a:lnSpc>
                <a:spcPct val="90000"/>
              </a:lnSpc>
              <a:spcBef>
                <a:spcPts val="8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76" name="Google Shape;76;p25"/>
          <p:cNvSpPr txBox="1"/>
          <p:nvPr>
            <p:ph idx="10" type="dt"/>
          </p:nvPr>
        </p:nvSpPr>
        <p:spPr>
          <a:xfrm rot="-5400000">
            <a:off x="11330276" y="5888275"/>
            <a:ext cx="883759" cy="28073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5"/>
          <p:cNvSpPr txBox="1"/>
          <p:nvPr>
            <p:ph idx="11" type="ftr"/>
          </p:nvPr>
        </p:nvSpPr>
        <p:spPr>
          <a:xfrm rot="-5400000">
            <a:off x="9202187" y="2794728"/>
            <a:ext cx="5139936" cy="28073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5"/>
          <p:cNvSpPr txBox="1"/>
          <p:nvPr>
            <p:ph idx="12" type="sldNum"/>
          </p:nvPr>
        </p:nvSpPr>
        <p:spPr>
          <a:xfrm>
            <a:off x="313321" y="6268940"/>
            <a:ext cx="722377" cy="201580"/>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contenido" type="obj">
  <p:cSld name="OBJECT">
    <p:spTree>
      <p:nvGrpSpPr>
        <p:cNvPr id="21" name="Shape 21"/>
        <p:cNvGrpSpPr/>
        <p:nvPr/>
      </p:nvGrpSpPr>
      <p:grpSpPr>
        <a:xfrm>
          <a:off x="0" y="0"/>
          <a:ext cx="0" cy="0"/>
          <a:chOff x="0" y="0"/>
          <a:chExt cx="0" cy="0"/>
        </a:xfrm>
      </p:grpSpPr>
      <p:sp>
        <p:nvSpPr>
          <p:cNvPr id="22" name="Google Shape;22;p16"/>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00778D"/>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6"/>
          <p:cNvSpPr txBox="1"/>
          <p:nvPr>
            <p:ph idx="1" type="body"/>
          </p:nvPr>
        </p:nvSpPr>
        <p:spPr>
          <a:xfrm>
            <a:off x="1981200" y="1987419"/>
            <a:ext cx="9372600" cy="4483101"/>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dk1"/>
              </a:buClr>
              <a:buSzPts val="2400"/>
              <a:buChar char="▪"/>
              <a:defRPr/>
            </a:lvl1pPr>
            <a:lvl2pPr indent="-342900" lvl="1" marL="914400" algn="l">
              <a:lnSpc>
                <a:spcPct val="90000"/>
              </a:lnSpc>
              <a:spcBef>
                <a:spcPts val="1200"/>
              </a:spcBef>
              <a:spcAft>
                <a:spcPts val="0"/>
              </a:spcAft>
              <a:buClr>
                <a:schemeClr val="dk1"/>
              </a:buClr>
              <a:buSzPts val="1800"/>
              <a:buChar char="▪"/>
              <a:defRPr/>
            </a:lvl2pPr>
            <a:lvl3pPr indent="-342900" lvl="2" marL="1371600" algn="l">
              <a:lnSpc>
                <a:spcPct val="90000"/>
              </a:lnSpc>
              <a:spcBef>
                <a:spcPts val="8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600"/>
              </a:spcBef>
              <a:spcAft>
                <a:spcPts val="0"/>
              </a:spcAft>
              <a:buClr>
                <a:schemeClr val="dk1"/>
              </a:buClr>
              <a:buSzPts val="1800"/>
              <a:buChar char="▪"/>
              <a:defRPr/>
            </a:lvl7pPr>
            <a:lvl8pPr indent="-342900" lvl="7" marL="3657600" algn="l">
              <a:lnSpc>
                <a:spcPct val="90000"/>
              </a:lnSpc>
              <a:spcBef>
                <a:spcPts val="600"/>
              </a:spcBef>
              <a:spcAft>
                <a:spcPts val="0"/>
              </a:spcAft>
              <a:buClr>
                <a:schemeClr val="dk1"/>
              </a:buClr>
              <a:buSzPts val="1800"/>
              <a:buChar char="▪"/>
              <a:defRPr/>
            </a:lvl8pPr>
            <a:lvl9pPr indent="-342900" lvl="8" marL="4114800" algn="l">
              <a:lnSpc>
                <a:spcPct val="90000"/>
              </a:lnSpc>
              <a:spcBef>
                <a:spcPts val="600"/>
              </a:spcBef>
              <a:spcAft>
                <a:spcPts val="0"/>
              </a:spcAft>
              <a:buClr>
                <a:schemeClr val="dk1"/>
              </a:buClr>
              <a:buSzPts val="1800"/>
              <a:buChar char="▪"/>
              <a:defRPr/>
            </a:lvl9pPr>
          </a:lstStyle>
          <a:p/>
        </p:txBody>
      </p:sp>
      <p:sp>
        <p:nvSpPr>
          <p:cNvPr id="24" name="Google Shape;24;p16"/>
          <p:cNvSpPr txBox="1"/>
          <p:nvPr>
            <p:ph idx="10" type="dt"/>
          </p:nvPr>
        </p:nvSpPr>
        <p:spPr>
          <a:xfrm rot="-5400000">
            <a:off x="11330276" y="5888275"/>
            <a:ext cx="883759" cy="28073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rgbClr val="59595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6"/>
          <p:cNvSpPr txBox="1"/>
          <p:nvPr>
            <p:ph idx="11" type="ftr"/>
          </p:nvPr>
        </p:nvSpPr>
        <p:spPr>
          <a:xfrm rot="-5400000">
            <a:off x="9202187" y="2794728"/>
            <a:ext cx="5139936" cy="28073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solidFill>
                  <a:srgbClr val="59595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6"/>
          <p:cNvSpPr txBox="1"/>
          <p:nvPr>
            <p:ph idx="12" type="sldNum"/>
          </p:nvPr>
        </p:nvSpPr>
        <p:spPr>
          <a:xfrm>
            <a:off x="313321" y="6268940"/>
            <a:ext cx="722377" cy="201580"/>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27" name="Shape 27"/>
        <p:cNvGrpSpPr/>
        <p:nvPr/>
      </p:nvGrpSpPr>
      <p:grpSpPr>
        <a:xfrm>
          <a:off x="0" y="0"/>
          <a:ext cx="0" cy="0"/>
          <a:chOff x="0" y="0"/>
          <a:chExt cx="0" cy="0"/>
        </a:xfrm>
      </p:grpSpPr>
      <p:sp>
        <p:nvSpPr>
          <p:cNvPr id="28" name="Google Shape;28;p17"/>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00778D"/>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7"/>
          <p:cNvSpPr txBox="1"/>
          <p:nvPr>
            <p:ph idx="1" type="body"/>
          </p:nvPr>
        </p:nvSpPr>
        <p:spPr>
          <a:xfrm>
            <a:off x="1981200" y="1981200"/>
            <a:ext cx="4572000" cy="4480560"/>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dk1"/>
              </a:buClr>
              <a:buSzPts val="2400"/>
              <a:buChar char="▪"/>
              <a:defRPr sz="2400"/>
            </a:lvl1pPr>
            <a:lvl2pPr indent="-355600" lvl="1" marL="914400" algn="l">
              <a:lnSpc>
                <a:spcPct val="90000"/>
              </a:lnSpc>
              <a:spcBef>
                <a:spcPts val="1200"/>
              </a:spcBef>
              <a:spcAft>
                <a:spcPts val="0"/>
              </a:spcAft>
              <a:buClr>
                <a:schemeClr val="dk1"/>
              </a:buClr>
              <a:buSzPts val="2000"/>
              <a:buChar char="▪"/>
              <a:defRPr sz="2000"/>
            </a:lvl2pPr>
            <a:lvl3pPr indent="-342900" lvl="2" marL="1371600" algn="l">
              <a:lnSpc>
                <a:spcPct val="90000"/>
              </a:lnSpc>
              <a:spcBef>
                <a:spcPts val="800"/>
              </a:spcBef>
              <a:spcAft>
                <a:spcPts val="0"/>
              </a:spcAft>
              <a:buClr>
                <a:schemeClr val="dk1"/>
              </a:buClr>
              <a:buSzPts val="1800"/>
              <a:buChar char="▪"/>
              <a:defRPr sz="1800"/>
            </a:lvl3pPr>
            <a:lvl4pPr indent="-330200" lvl="3" marL="1828800" algn="l">
              <a:lnSpc>
                <a:spcPct val="90000"/>
              </a:lnSpc>
              <a:spcBef>
                <a:spcPts val="600"/>
              </a:spcBef>
              <a:spcAft>
                <a:spcPts val="0"/>
              </a:spcAft>
              <a:buClr>
                <a:schemeClr val="dk1"/>
              </a:buClr>
              <a:buSzPts val="1600"/>
              <a:buChar char="▪"/>
              <a:defRPr sz="1600"/>
            </a:lvl4pPr>
            <a:lvl5pPr indent="-330200" lvl="4" marL="2286000" algn="l">
              <a:lnSpc>
                <a:spcPct val="90000"/>
              </a:lnSpc>
              <a:spcBef>
                <a:spcPts val="600"/>
              </a:spcBef>
              <a:spcAft>
                <a:spcPts val="0"/>
              </a:spcAft>
              <a:buClr>
                <a:schemeClr val="dk1"/>
              </a:buClr>
              <a:buSzPts val="1600"/>
              <a:buChar char="▪"/>
              <a:defRPr sz="1600"/>
            </a:lvl5pPr>
            <a:lvl6pPr indent="-342900" lvl="5" marL="2743200" algn="l">
              <a:lnSpc>
                <a:spcPct val="90000"/>
              </a:lnSpc>
              <a:spcBef>
                <a:spcPts val="600"/>
              </a:spcBef>
              <a:spcAft>
                <a:spcPts val="0"/>
              </a:spcAft>
              <a:buClr>
                <a:schemeClr val="dk1"/>
              </a:buClr>
              <a:buSzPts val="1800"/>
              <a:buChar char="▪"/>
              <a:defRPr sz="1800"/>
            </a:lvl6pPr>
            <a:lvl7pPr indent="-342900" lvl="6" marL="3200400" algn="l">
              <a:lnSpc>
                <a:spcPct val="90000"/>
              </a:lnSpc>
              <a:spcBef>
                <a:spcPts val="600"/>
              </a:spcBef>
              <a:spcAft>
                <a:spcPts val="0"/>
              </a:spcAft>
              <a:buClr>
                <a:schemeClr val="dk1"/>
              </a:buClr>
              <a:buSzPts val="1800"/>
              <a:buChar char="▪"/>
              <a:defRPr sz="1800"/>
            </a:lvl7pPr>
            <a:lvl8pPr indent="-342900" lvl="7" marL="3657600" algn="l">
              <a:lnSpc>
                <a:spcPct val="90000"/>
              </a:lnSpc>
              <a:spcBef>
                <a:spcPts val="600"/>
              </a:spcBef>
              <a:spcAft>
                <a:spcPts val="0"/>
              </a:spcAft>
              <a:buClr>
                <a:schemeClr val="dk1"/>
              </a:buClr>
              <a:buSzPts val="1800"/>
              <a:buChar char="▪"/>
              <a:defRPr sz="1800"/>
            </a:lvl8pPr>
            <a:lvl9pPr indent="-342900" lvl="8" marL="4114800" algn="l">
              <a:lnSpc>
                <a:spcPct val="90000"/>
              </a:lnSpc>
              <a:spcBef>
                <a:spcPts val="600"/>
              </a:spcBef>
              <a:spcAft>
                <a:spcPts val="0"/>
              </a:spcAft>
              <a:buClr>
                <a:schemeClr val="dk1"/>
              </a:buClr>
              <a:buSzPts val="1800"/>
              <a:buChar char="▪"/>
              <a:defRPr sz="1800"/>
            </a:lvl9pPr>
          </a:lstStyle>
          <a:p/>
        </p:txBody>
      </p:sp>
      <p:sp>
        <p:nvSpPr>
          <p:cNvPr id="30" name="Google Shape;30;p17"/>
          <p:cNvSpPr txBox="1"/>
          <p:nvPr>
            <p:ph idx="2" type="body"/>
          </p:nvPr>
        </p:nvSpPr>
        <p:spPr>
          <a:xfrm>
            <a:off x="6781800" y="1981200"/>
            <a:ext cx="4572000" cy="4480560"/>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dk1"/>
              </a:buClr>
              <a:buSzPts val="2400"/>
              <a:buChar char="▪"/>
              <a:defRPr sz="2400"/>
            </a:lvl1pPr>
            <a:lvl2pPr indent="-355600" lvl="1" marL="914400" algn="l">
              <a:lnSpc>
                <a:spcPct val="90000"/>
              </a:lnSpc>
              <a:spcBef>
                <a:spcPts val="1200"/>
              </a:spcBef>
              <a:spcAft>
                <a:spcPts val="0"/>
              </a:spcAft>
              <a:buClr>
                <a:schemeClr val="dk1"/>
              </a:buClr>
              <a:buSzPts val="2000"/>
              <a:buChar char="▪"/>
              <a:defRPr sz="2000"/>
            </a:lvl2pPr>
            <a:lvl3pPr indent="-342900" lvl="2" marL="1371600" algn="l">
              <a:lnSpc>
                <a:spcPct val="90000"/>
              </a:lnSpc>
              <a:spcBef>
                <a:spcPts val="800"/>
              </a:spcBef>
              <a:spcAft>
                <a:spcPts val="0"/>
              </a:spcAft>
              <a:buClr>
                <a:schemeClr val="dk1"/>
              </a:buClr>
              <a:buSzPts val="1800"/>
              <a:buChar char="▪"/>
              <a:defRPr sz="1800"/>
            </a:lvl3pPr>
            <a:lvl4pPr indent="-330200" lvl="3" marL="1828800" algn="l">
              <a:lnSpc>
                <a:spcPct val="90000"/>
              </a:lnSpc>
              <a:spcBef>
                <a:spcPts val="600"/>
              </a:spcBef>
              <a:spcAft>
                <a:spcPts val="0"/>
              </a:spcAft>
              <a:buClr>
                <a:schemeClr val="dk1"/>
              </a:buClr>
              <a:buSzPts val="1600"/>
              <a:buChar char="▪"/>
              <a:defRPr sz="1600"/>
            </a:lvl4pPr>
            <a:lvl5pPr indent="-330200" lvl="4" marL="2286000" algn="l">
              <a:lnSpc>
                <a:spcPct val="90000"/>
              </a:lnSpc>
              <a:spcBef>
                <a:spcPts val="600"/>
              </a:spcBef>
              <a:spcAft>
                <a:spcPts val="0"/>
              </a:spcAft>
              <a:buClr>
                <a:schemeClr val="dk1"/>
              </a:buClr>
              <a:buSzPts val="1600"/>
              <a:buChar char="▪"/>
              <a:defRPr sz="1600"/>
            </a:lvl5pPr>
            <a:lvl6pPr indent="-342900" lvl="5" marL="2743200" algn="l">
              <a:lnSpc>
                <a:spcPct val="90000"/>
              </a:lnSpc>
              <a:spcBef>
                <a:spcPts val="600"/>
              </a:spcBef>
              <a:spcAft>
                <a:spcPts val="0"/>
              </a:spcAft>
              <a:buClr>
                <a:schemeClr val="dk1"/>
              </a:buClr>
              <a:buSzPts val="1800"/>
              <a:buChar char="▪"/>
              <a:defRPr sz="1800"/>
            </a:lvl6pPr>
            <a:lvl7pPr indent="-342900" lvl="6" marL="3200400" algn="l">
              <a:lnSpc>
                <a:spcPct val="90000"/>
              </a:lnSpc>
              <a:spcBef>
                <a:spcPts val="600"/>
              </a:spcBef>
              <a:spcAft>
                <a:spcPts val="0"/>
              </a:spcAft>
              <a:buClr>
                <a:schemeClr val="dk1"/>
              </a:buClr>
              <a:buSzPts val="1800"/>
              <a:buChar char="▪"/>
              <a:defRPr sz="1800"/>
            </a:lvl7pPr>
            <a:lvl8pPr indent="-342900" lvl="7" marL="3657600" algn="l">
              <a:lnSpc>
                <a:spcPct val="90000"/>
              </a:lnSpc>
              <a:spcBef>
                <a:spcPts val="600"/>
              </a:spcBef>
              <a:spcAft>
                <a:spcPts val="0"/>
              </a:spcAft>
              <a:buClr>
                <a:schemeClr val="dk1"/>
              </a:buClr>
              <a:buSzPts val="1800"/>
              <a:buChar char="▪"/>
              <a:defRPr sz="1800"/>
            </a:lvl8pPr>
            <a:lvl9pPr indent="-342900" lvl="8" marL="4114800" algn="l">
              <a:lnSpc>
                <a:spcPct val="90000"/>
              </a:lnSpc>
              <a:spcBef>
                <a:spcPts val="600"/>
              </a:spcBef>
              <a:spcAft>
                <a:spcPts val="0"/>
              </a:spcAft>
              <a:buClr>
                <a:schemeClr val="dk1"/>
              </a:buClr>
              <a:buSzPts val="1800"/>
              <a:buChar char="▪"/>
              <a:defRPr sz="1800"/>
            </a:lvl9pPr>
          </a:lstStyle>
          <a:p/>
        </p:txBody>
      </p:sp>
      <p:sp>
        <p:nvSpPr>
          <p:cNvPr id="31" name="Google Shape;31;p17"/>
          <p:cNvSpPr txBox="1"/>
          <p:nvPr>
            <p:ph idx="10" type="dt"/>
          </p:nvPr>
        </p:nvSpPr>
        <p:spPr>
          <a:xfrm rot="-5400000">
            <a:off x="11330276" y="5888275"/>
            <a:ext cx="883759" cy="28073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7"/>
          <p:cNvSpPr txBox="1"/>
          <p:nvPr>
            <p:ph idx="11" type="ftr"/>
          </p:nvPr>
        </p:nvSpPr>
        <p:spPr>
          <a:xfrm rot="-5400000">
            <a:off x="9202187" y="2794728"/>
            <a:ext cx="5139936" cy="28073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7"/>
          <p:cNvSpPr txBox="1"/>
          <p:nvPr>
            <p:ph idx="12" type="sldNum"/>
          </p:nvPr>
        </p:nvSpPr>
        <p:spPr>
          <a:xfrm>
            <a:off x="313321" y="6268940"/>
            <a:ext cx="722377" cy="201580"/>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leyenda" type="objTx">
  <p:cSld name="OBJECT_WITH_CAPTION_TEXT">
    <p:bg>
      <p:bgPr>
        <a:blipFill>
          <a:blip r:embed="rId2">
            <a:alphaModFix/>
          </a:blip>
          <a:stretch>
            <a:fillRect/>
          </a:stretch>
        </a:blipFill>
      </p:bgPr>
    </p:bg>
    <p:spTree>
      <p:nvGrpSpPr>
        <p:cNvPr id="34" name="Shape 34"/>
        <p:cNvGrpSpPr/>
        <p:nvPr/>
      </p:nvGrpSpPr>
      <p:grpSpPr>
        <a:xfrm>
          <a:off x="0" y="0"/>
          <a:ext cx="0" cy="0"/>
          <a:chOff x="0" y="0"/>
          <a:chExt cx="0" cy="0"/>
        </a:xfrm>
      </p:grpSpPr>
      <p:sp>
        <p:nvSpPr>
          <p:cNvPr id="35" name="Google Shape;35;p18"/>
          <p:cNvSpPr txBox="1"/>
          <p:nvPr>
            <p:ph type="title"/>
          </p:nvPr>
        </p:nvSpPr>
        <p:spPr>
          <a:xfrm>
            <a:off x="6559420" y="408993"/>
            <a:ext cx="4800937" cy="1828800"/>
          </a:xfrm>
          <a:prstGeom prst="rect">
            <a:avLst/>
          </a:prstGeom>
          <a:noFill/>
          <a:ln>
            <a:noFill/>
          </a:ln>
        </p:spPr>
        <p:txBody>
          <a:bodyPr anchorCtr="0" anchor="b" bIns="45700" lIns="91425" spcFirstLastPara="1" rIns="91425" wrap="square" tIns="45700">
            <a:noAutofit/>
          </a:bodyPr>
          <a:lstStyle>
            <a:lvl1pPr lvl="0" algn="l">
              <a:lnSpc>
                <a:spcPct val="70000"/>
              </a:lnSpc>
              <a:spcBef>
                <a:spcPts val="0"/>
              </a:spcBef>
              <a:spcAft>
                <a:spcPts val="0"/>
              </a:spcAft>
              <a:buClr>
                <a:srgbClr val="00778D"/>
              </a:buClr>
              <a:buSzPts val="4400"/>
              <a:buFont typeface="Calibri"/>
              <a:buNone/>
              <a:defRPr sz="4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8"/>
          <p:cNvSpPr txBox="1"/>
          <p:nvPr>
            <p:ph idx="1" type="body"/>
          </p:nvPr>
        </p:nvSpPr>
        <p:spPr>
          <a:xfrm>
            <a:off x="606491" y="381000"/>
            <a:ext cx="5489510" cy="5791200"/>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dk1"/>
              </a:buClr>
              <a:buSzPts val="2400"/>
              <a:buChar char="▪"/>
              <a:defRPr sz="2400"/>
            </a:lvl1pPr>
            <a:lvl2pPr indent="-355600" lvl="1" marL="914400" algn="l">
              <a:lnSpc>
                <a:spcPct val="90000"/>
              </a:lnSpc>
              <a:spcBef>
                <a:spcPts val="1200"/>
              </a:spcBef>
              <a:spcAft>
                <a:spcPts val="0"/>
              </a:spcAft>
              <a:buClr>
                <a:schemeClr val="dk1"/>
              </a:buClr>
              <a:buSzPts val="2000"/>
              <a:buChar char="▪"/>
              <a:defRPr sz="2000"/>
            </a:lvl2pPr>
            <a:lvl3pPr indent="-342900" lvl="2" marL="1371600" algn="l">
              <a:lnSpc>
                <a:spcPct val="90000"/>
              </a:lnSpc>
              <a:spcBef>
                <a:spcPts val="800"/>
              </a:spcBef>
              <a:spcAft>
                <a:spcPts val="0"/>
              </a:spcAft>
              <a:buClr>
                <a:schemeClr val="dk1"/>
              </a:buClr>
              <a:buSzPts val="1800"/>
              <a:buChar char="▪"/>
              <a:defRPr sz="1800"/>
            </a:lvl3pPr>
            <a:lvl4pPr indent="-330200" lvl="3" marL="1828800" algn="l">
              <a:lnSpc>
                <a:spcPct val="90000"/>
              </a:lnSpc>
              <a:spcBef>
                <a:spcPts val="600"/>
              </a:spcBef>
              <a:spcAft>
                <a:spcPts val="0"/>
              </a:spcAft>
              <a:buClr>
                <a:schemeClr val="dk1"/>
              </a:buClr>
              <a:buSzPts val="1600"/>
              <a:buChar char="▪"/>
              <a:defRPr sz="1600"/>
            </a:lvl4pPr>
            <a:lvl5pPr indent="-330200" lvl="4" marL="2286000" algn="l">
              <a:lnSpc>
                <a:spcPct val="90000"/>
              </a:lnSpc>
              <a:spcBef>
                <a:spcPts val="600"/>
              </a:spcBef>
              <a:spcAft>
                <a:spcPts val="0"/>
              </a:spcAft>
              <a:buClr>
                <a:schemeClr val="dk1"/>
              </a:buClr>
              <a:buSzPts val="1600"/>
              <a:buChar char="▪"/>
              <a:defRPr sz="1600"/>
            </a:lvl5pPr>
            <a:lvl6pPr indent="-355600" lvl="5" marL="2743200" algn="l">
              <a:lnSpc>
                <a:spcPct val="90000"/>
              </a:lnSpc>
              <a:spcBef>
                <a:spcPts val="600"/>
              </a:spcBef>
              <a:spcAft>
                <a:spcPts val="0"/>
              </a:spcAft>
              <a:buClr>
                <a:schemeClr val="dk1"/>
              </a:buClr>
              <a:buSzPts val="2000"/>
              <a:buChar char="▪"/>
              <a:defRPr sz="2000"/>
            </a:lvl6pPr>
            <a:lvl7pPr indent="-355600" lvl="6" marL="3200400" algn="l">
              <a:lnSpc>
                <a:spcPct val="90000"/>
              </a:lnSpc>
              <a:spcBef>
                <a:spcPts val="600"/>
              </a:spcBef>
              <a:spcAft>
                <a:spcPts val="0"/>
              </a:spcAft>
              <a:buClr>
                <a:schemeClr val="dk1"/>
              </a:buClr>
              <a:buSzPts val="2000"/>
              <a:buChar char="▪"/>
              <a:defRPr sz="2000"/>
            </a:lvl7pPr>
            <a:lvl8pPr indent="-355600" lvl="7" marL="3657600" algn="l">
              <a:lnSpc>
                <a:spcPct val="90000"/>
              </a:lnSpc>
              <a:spcBef>
                <a:spcPts val="600"/>
              </a:spcBef>
              <a:spcAft>
                <a:spcPts val="0"/>
              </a:spcAft>
              <a:buClr>
                <a:schemeClr val="dk1"/>
              </a:buClr>
              <a:buSzPts val="2000"/>
              <a:buChar char="▪"/>
              <a:defRPr sz="2000"/>
            </a:lvl8pPr>
            <a:lvl9pPr indent="-355600" lvl="8" marL="4114800" algn="l">
              <a:lnSpc>
                <a:spcPct val="90000"/>
              </a:lnSpc>
              <a:spcBef>
                <a:spcPts val="600"/>
              </a:spcBef>
              <a:spcAft>
                <a:spcPts val="0"/>
              </a:spcAft>
              <a:buClr>
                <a:schemeClr val="dk1"/>
              </a:buClr>
              <a:buSzPts val="2000"/>
              <a:buChar char="▪"/>
              <a:defRPr sz="2000"/>
            </a:lvl9pPr>
          </a:lstStyle>
          <a:p/>
        </p:txBody>
      </p:sp>
      <p:sp>
        <p:nvSpPr>
          <p:cNvPr id="37" name="Google Shape;37;p18"/>
          <p:cNvSpPr txBox="1"/>
          <p:nvPr>
            <p:ph idx="2" type="body"/>
          </p:nvPr>
        </p:nvSpPr>
        <p:spPr>
          <a:xfrm>
            <a:off x="6559420" y="2237793"/>
            <a:ext cx="4800937" cy="18288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Clr>
                <a:schemeClr val="dk1"/>
              </a:buClr>
              <a:buSzPts val="2000"/>
              <a:buNone/>
              <a:defRPr sz="2000"/>
            </a:lvl1pPr>
            <a:lvl2pPr indent="-228600" lvl="1" marL="914400" algn="l">
              <a:lnSpc>
                <a:spcPct val="90000"/>
              </a:lnSpc>
              <a:spcBef>
                <a:spcPts val="1200"/>
              </a:spcBef>
              <a:spcAft>
                <a:spcPts val="0"/>
              </a:spcAft>
              <a:buClr>
                <a:schemeClr val="dk1"/>
              </a:buClr>
              <a:buSzPts val="1400"/>
              <a:buNone/>
              <a:defRPr sz="1400"/>
            </a:lvl2pPr>
            <a:lvl3pPr indent="-228600" lvl="2" marL="1371600" algn="l">
              <a:lnSpc>
                <a:spcPct val="90000"/>
              </a:lnSpc>
              <a:spcBef>
                <a:spcPts val="800"/>
              </a:spcBef>
              <a:spcAft>
                <a:spcPts val="0"/>
              </a:spcAft>
              <a:buClr>
                <a:schemeClr val="dk1"/>
              </a:buClr>
              <a:buSzPts val="1200"/>
              <a:buNone/>
              <a:defRPr sz="1200"/>
            </a:lvl3pPr>
            <a:lvl4pPr indent="-228600" lvl="3" marL="1828800" algn="l">
              <a:lnSpc>
                <a:spcPct val="90000"/>
              </a:lnSpc>
              <a:spcBef>
                <a:spcPts val="600"/>
              </a:spcBef>
              <a:spcAft>
                <a:spcPts val="0"/>
              </a:spcAft>
              <a:buClr>
                <a:schemeClr val="dk1"/>
              </a:buClr>
              <a:buSzPts val="1000"/>
              <a:buNone/>
              <a:defRPr sz="1000"/>
            </a:lvl4pPr>
            <a:lvl5pPr indent="-228600" lvl="4" marL="2286000" algn="l">
              <a:lnSpc>
                <a:spcPct val="90000"/>
              </a:lnSpc>
              <a:spcBef>
                <a:spcPts val="600"/>
              </a:spcBef>
              <a:spcAft>
                <a:spcPts val="0"/>
              </a:spcAft>
              <a:buClr>
                <a:schemeClr val="dk1"/>
              </a:buClr>
              <a:buSzPts val="1000"/>
              <a:buNone/>
              <a:defRPr sz="1000"/>
            </a:lvl5pPr>
            <a:lvl6pPr indent="-228600" lvl="5" marL="2743200" algn="l">
              <a:lnSpc>
                <a:spcPct val="90000"/>
              </a:lnSpc>
              <a:spcBef>
                <a:spcPts val="600"/>
              </a:spcBef>
              <a:spcAft>
                <a:spcPts val="0"/>
              </a:spcAft>
              <a:buClr>
                <a:schemeClr val="dk1"/>
              </a:buClr>
              <a:buSzPts val="1000"/>
              <a:buNone/>
              <a:defRPr sz="1000"/>
            </a:lvl6pPr>
            <a:lvl7pPr indent="-228600" lvl="6" marL="3200400" algn="l">
              <a:lnSpc>
                <a:spcPct val="90000"/>
              </a:lnSpc>
              <a:spcBef>
                <a:spcPts val="600"/>
              </a:spcBef>
              <a:spcAft>
                <a:spcPts val="0"/>
              </a:spcAft>
              <a:buClr>
                <a:schemeClr val="dk1"/>
              </a:buClr>
              <a:buSzPts val="1000"/>
              <a:buNone/>
              <a:defRPr sz="1000"/>
            </a:lvl7pPr>
            <a:lvl8pPr indent="-228600" lvl="7" marL="3657600" algn="l">
              <a:lnSpc>
                <a:spcPct val="90000"/>
              </a:lnSpc>
              <a:spcBef>
                <a:spcPts val="600"/>
              </a:spcBef>
              <a:spcAft>
                <a:spcPts val="0"/>
              </a:spcAft>
              <a:buClr>
                <a:schemeClr val="dk1"/>
              </a:buClr>
              <a:buSzPts val="1000"/>
              <a:buNone/>
              <a:defRPr sz="1000"/>
            </a:lvl8pPr>
            <a:lvl9pPr indent="-228600" lvl="8" marL="4114800" algn="l">
              <a:lnSpc>
                <a:spcPct val="90000"/>
              </a:lnSpc>
              <a:spcBef>
                <a:spcPts val="600"/>
              </a:spcBef>
              <a:spcAft>
                <a:spcPts val="0"/>
              </a:spcAft>
              <a:buClr>
                <a:schemeClr val="dk1"/>
              </a:buClr>
              <a:buSzPts val="1000"/>
              <a:buNone/>
              <a:defRPr sz="1000"/>
            </a:lvl9pPr>
          </a:lstStyle>
          <a:p/>
        </p:txBody>
      </p:sp>
      <p:sp>
        <p:nvSpPr>
          <p:cNvPr id="38" name="Google Shape;38;p18"/>
          <p:cNvSpPr txBox="1"/>
          <p:nvPr>
            <p:ph idx="10" type="dt"/>
          </p:nvPr>
        </p:nvSpPr>
        <p:spPr>
          <a:xfrm rot="-5400000">
            <a:off x="11330276" y="5888275"/>
            <a:ext cx="883759" cy="28073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8"/>
          <p:cNvSpPr txBox="1"/>
          <p:nvPr>
            <p:ph idx="11" type="ftr"/>
          </p:nvPr>
        </p:nvSpPr>
        <p:spPr>
          <a:xfrm rot="-5400000">
            <a:off x="9202187" y="2794728"/>
            <a:ext cx="5139936" cy="28073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18"/>
          <p:cNvSpPr txBox="1"/>
          <p:nvPr>
            <p:ph idx="12" type="sldNum"/>
          </p:nvPr>
        </p:nvSpPr>
        <p:spPr>
          <a:xfrm>
            <a:off x="313321" y="6268940"/>
            <a:ext cx="722377" cy="201580"/>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showMasterSp="0" type="secHead">
  <p:cSld name="SECTION_HEADER">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9"/>
          <p:cNvSpPr txBox="1"/>
          <p:nvPr>
            <p:ph type="title"/>
          </p:nvPr>
        </p:nvSpPr>
        <p:spPr>
          <a:xfrm>
            <a:off x="609600" y="822960"/>
            <a:ext cx="8686800" cy="2011680"/>
          </a:xfrm>
          <a:prstGeom prst="rect">
            <a:avLst/>
          </a:prstGeom>
          <a:noFill/>
          <a:ln>
            <a:noFill/>
          </a:ln>
        </p:spPr>
        <p:txBody>
          <a:bodyPr anchorCtr="0" anchor="b" bIns="45700" lIns="91425" spcFirstLastPara="1" rIns="91425" wrap="square" tIns="45700">
            <a:normAutofit/>
          </a:bodyPr>
          <a:lstStyle>
            <a:lvl1pPr lvl="0" algn="l">
              <a:lnSpc>
                <a:spcPct val="70000"/>
              </a:lnSpc>
              <a:spcBef>
                <a:spcPts val="0"/>
              </a:spcBef>
              <a:spcAft>
                <a:spcPts val="0"/>
              </a:spcAft>
              <a:buClr>
                <a:srgbClr val="00778D"/>
              </a:buClr>
              <a:buSzPts val="6600"/>
              <a:buFont typeface="Calibri"/>
              <a:buNone/>
              <a:defRPr sz="6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9"/>
          <p:cNvSpPr txBox="1"/>
          <p:nvPr>
            <p:ph idx="1" type="body"/>
          </p:nvPr>
        </p:nvSpPr>
        <p:spPr>
          <a:xfrm>
            <a:off x="609600" y="2834640"/>
            <a:ext cx="8686800" cy="109728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0"/>
              </a:spcBef>
              <a:spcAft>
                <a:spcPts val="0"/>
              </a:spcAft>
              <a:buClr>
                <a:schemeClr val="dk1"/>
              </a:buClr>
              <a:buSzPts val="2800"/>
              <a:buNone/>
              <a:defRPr sz="2800"/>
            </a:lvl1pPr>
            <a:lvl2pPr indent="-228600" lvl="1" marL="914400" algn="l">
              <a:lnSpc>
                <a:spcPct val="90000"/>
              </a:lnSpc>
              <a:spcBef>
                <a:spcPts val="1200"/>
              </a:spcBef>
              <a:spcAft>
                <a:spcPts val="0"/>
              </a:spcAft>
              <a:buClr>
                <a:schemeClr val="dk1"/>
              </a:buClr>
              <a:buSzPts val="2000"/>
              <a:buNone/>
              <a:defRPr sz="2000"/>
            </a:lvl2pPr>
            <a:lvl3pPr indent="-228600" lvl="2" marL="1371600" algn="l">
              <a:lnSpc>
                <a:spcPct val="90000"/>
              </a:lnSpc>
              <a:spcBef>
                <a:spcPts val="800"/>
              </a:spcBef>
              <a:spcAft>
                <a:spcPts val="0"/>
              </a:spcAft>
              <a:buClr>
                <a:schemeClr val="dk1"/>
              </a:buClr>
              <a:buSzPts val="1800"/>
              <a:buNone/>
              <a:defRPr sz="1800"/>
            </a:lvl3pPr>
            <a:lvl4pPr indent="-228600" lvl="3" marL="1828800" algn="l">
              <a:lnSpc>
                <a:spcPct val="90000"/>
              </a:lnSpc>
              <a:spcBef>
                <a:spcPts val="600"/>
              </a:spcBef>
              <a:spcAft>
                <a:spcPts val="0"/>
              </a:spcAft>
              <a:buClr>
                <a:schemeClr val="dk1"/>
              </a:buClr>
              <a:buSzPts val="1600"/>
              <a:buNone/>
              <a:defRPr sz="1600"/>
            </a:lvl4pPr>
            <a:lvl5pPr indent="-228600" lvl="4" marL="2286000" algn="l">
              <a:lnSpc>
                <a:spcPct val="90000"/>
              </a:lnSpc>
              <a:spcBef>
                <a:spcPts val="600"/>
              </a:spcBef>
              <a:spcAft>
                <a:spcPts val="0"/>
              </a:spcAft>
              <a:buClr>
                <a:schemeClr val="dk1"/>
              </a:buClr>
              <a:buSzPts val="1600"/>
              <a:buNone/>
              <a:defRPr sz="1600"/>
            </a:lvl5pPr>
            <a:lvl6pPr indent="-228600" lvl="5" marL="2743200" algn="l">
              <a:lnSpc>
                <a:spcPct val="90000"/>
              </a:lnSpc>
              <a:spcBef>
                <a:spcPts val="600"/>
              </a:spcBef>
              <a:spcAft>
                <a:spcPts val="0"/>
              </a:spcAft>
              <a:buClr>
                <a:schemeClr val="dk1"/>
              </a:buClr>
              <a:buSzPts val="1600"/>
              <a:buNone/>
              <a:defRPr sz="1600"/>
            </a:lvl6pPr>
            <a:lvl7pPr indent="-228600" lvl="6" marL="3200400" algn="l">
              <a:lnSpc>
                <a:spcPct val="90000"/>
              </a:lnSpc>
              <a:spcBef>
                <a:spcPts val="600"/>
              </a:spcBef>
              <a:spcAft>
                <a:spcPts val="0"/>
              </a:spcAft>
              <a:buClr>
                <a:schemeClr val="dk1"/>
              </a:buClr>
              <a:buSzPts val="1600"/>
              <a:buNone/>
              <a:defRPr sz="1600"/>
            </a:lvl7pPr>
            <a:lvl8pPr indent="-228600" lvl="7" marL="3657600" algn="l">
              <a:lnSpc>
                <a:spcPct val="90000"/>
              </a:lnSpc>
              <a:spcBef>
                <a:spcPts val="600"/>
              </a:spcBef>
              <a:spcAft>
                <a:spcPts val="0"/>
              </a:spcAft>
              <a:buClr>
                <a:schemeClr val="dk1"/>
              </a:buClr>
              <a:buSzPts val="1600"/>
              <a:buNone/>
              <a:defRPr sz="1600"/>
            </a:lvl8pPr>
            <a:lvl9pPr indent="-228600" lvl="8" marL="4114800" algn="l">
              <a:lnSpc>
                <a:spcPct val="90000"/>
              </a:lnSpc>
              <a:spcBef>
                <a:spcPts val="600"/>
              </a:spcBef>
              <a:spcAft>
                <a:spcPts val="0"/>
              </a:spcAft>
              <a:buClr>
                <a:schemeClr val="dk1"/>
              </a:buClr>
              <a:buSzPts val="1600"/>
              <a:buNone/>
              <a:defRPr sz="1600"/>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44" name="Shape 44"/>
        <p:cNvGrpSpPr/>
        <p:nvPr/>
      </p:nvGrpSpPr>
      <p:grpSpPr>
        <a:xfrm>
          <a:off x="0" y="0"/>
          <a:ext cx="0" cy="0"/>
          <a:chOff x="0" y="0"/>
          <a:chExt cx="0" cy="0"/>
        </a:xfrm>
      </p:grpSpPr>
      <p:sp>
        <p:nvSpPr>
          <p:cNvPr id="45" name="Google Shape;45;p20"/>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00778D"/>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20"/>
          <p:cNvSpPr txBox="1"/>
          <p:nvPr>
            <p:ph idx="1" type="body"/>
          </p:nvPr>
        </p:nvSpPr>
        <p:spPr>
          <a:xfrm>
            <a:off x="1981200" y="1679448"/>
            <a:ext cx="4572000" cy="830487"/>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1"/>
              </a:buClr>
              <a:buSzPts val="2400"/>
              <a:buNone/>
              <a:defRPr b="1" sz="2400"/>
            </a:lvl1pPr>
            <a:lvl2pPr indent="-228600" lvl="1" marL="914400" algn="l">
              <a:lnSpc>
                <a:spcPct val="90000"/>
              </a:lnSpc>
              <a:spcBef>
                <a:spcPts val="1200"/>
              </a:spcBef>
              <a:spcAft>
                <a:spcPts val="0"/>
              </a:spcAft>
              <a:buClr>
                <a:schemeClr val="dk1"/>
              </a:buClr>
              <a:buSzPts val="2000"/>
              <a:buNone/>
              <a:defRPr b="1" sz="2000"/>
            </a:lvl2pPr>
            <a:lvl3pPr indent="-228600" lvl="2" marL="1371600" algn="l">
              <a:lnSpc>
                <a:spcPct val="90000"/>
              </a:lnSpc>
              <a:spcBef>
                <a:spcPts val="800"/>
              </a:spcBef>
              <a:spcAft>
                <a:spcPts val="0"/>
              </a:spcAft>
              <a:buClr>
                <a:schemeClr val="dk1"/>
              </a:buClr>
              <a:buSzPts val="1800"/>
              <a:buNone/>
              <a:defRPr b="1" sz="1800"/>
            </a:lvl3pPr>
            <a:lvl4pPr indent="-228600" lvl="3" marL="1828800" algn="l">
              <a:lnSpc>
                <a:spcPct val="90000"/>
              </a:lnSpc>
              <a:spcBef>
                <a:spcPts val="600"/>
              </a:spcBef>
              <a:spcAft>
                <a:spcPts val="0"/>
              </a:spcAft>
              <a:buClr>
                <a:schemeClr val="dk1"/>
              </a:buClr>
              <a:buSzPts val="1600"/>
              <a:buNone/>
              <a:defRPr b="1" sz="1600"/>
            </a:lvl4pPr>
            <a:lvl5pPr indent="-228600" lvl="4" marL="2286000" algn="l">
              <a:lnSpc>
                <a:spcPct val="90000"/>
              </a:lnSpc>
              <a:spcBef>
                <a:spcPts val="600"/>
              </a:spcBef>
              <a:spcAft>
                <a:spcPts val="0"/>
              </a:spcAft>
              <a:buClr>
                <a:schemeClr val="dk1"/>
              </a:buClr>
              <a:buSzPts val="1600"/>
              <a:buNone/>
              <a:defRPr b="1" sz="1600"/>
            </a:lvl5pPr>
            <a:lvl6pPr indent="-228600" lvl="5" marL="2743200" algn="l">
              <a:lnSpc>
                <a:spcPct val="90000"/>
              </a:lnSpc>
              <a:spcBef>
                <a:spcPts val="600"/>
              </a:spcBef>
              <a:spcAft>
                <a:spcPts val="0"/>
              </a:spcAft>
              <a:buClr>
                <a:schemeClr val="dk1"/>
              </a:buClr>
              <a:buSzPts val="1600"/>
              <a:buNone/>
              <a:defRPr b="1" sz="1600"/>
            </a:lvl6pPr>
            <a:lvl7pPr indent="-228600" lvl="6" marL="3200400" algn="l">
              <a:lnSpc>
                <a:spcPct val="90000"/>
              </a:lnSpc>
              <a:spcBef>
                <a:spcPts val="600"/>
              </a:spcBef>
              <a:spcAft>
                <a:spcPts val="0"/>
              </a:spcAft>
              <a:buClr>
                <a:schemeClr val="dk1"/>
              </a:buClr>
              <a:buSzPts val="1600"/>
              <a:buNone/>
              <a:defRPr b="1" sz="1600"/>
            </a:lvl7pPr>
            <a:lvl8pPr indent="-228600" lvl="7" marL="3657600" algn="l">
              <a:lnSpc>
                <a:spcPct val="90000"/>
              </a:lnSpc>
              <a:spcBef>
                <a:spcPts val="600"/>
              </a:spcBef>
              <a:spcAft>
                <a:spcPts val="0"/>
              </a:spcAft>
              <a:buClr>
                <a:schemeClr val="dk1"/>
              </a:buClr>
              <a:buSzPts val="1600"/>
              <a:buNone/>
              <a:defRPr b="1" sz="1600"/>
            </a:lvl8pPr>
            <a:lvl9pPr indent="-228600" lvl="8" marL="4114800" algn="l">
              <a:lnSpc>
                <a:spcPct val="90000"/>
              </a:lnSpc>
              <a:spcBef>
                <a:spcPts val="600"/>
              </a:spcBef>
              <a:spcAft>
                <a:spcPts val="0"/>
              </a:spcAft>
              <a:buClr>
                <a:schemeClr val="dk1"/>
              </a:buClr>
              <a:buSzPts val="1600"/>
              <a:buNone/>
              <a:defRPr b="1" sz="1600"/>
            </a:lvl9pPr>
          </a:lstStyle>
          <a:p/>
        </p:txBody>
      </p:sp>
      <p:sp>
        <p:nvSpPr>
          <p:cNvPr id="47" name="Google Shape;47;p20"/>
          <p:cNvSpPr txBox="1"/>
          <p:nvPr>
            <p:ph idx="2" type="body"/>
          </p:nvPr>
        </p:nvSpPr>
        <p:spPr>
          <a:xfrm>
            <a:off x="1981200" y="2509935"/>
            <a:ext cx="4572000" cy="3967065"/>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dk1"/>
              </a:buClr>
              <a:buSzPts val="2400"/>
              <a:buChar char="▪"/>
              <a:defRPr sz="2400"/>
            </a:lvl1pPr>
            <a:lvl2pPr indent="-355600" lvl="1" marL="914400" algn="l">
              <a:lnSpc>
                <a:spcPct val="90000"/>
              </a:lnSpc>
              <a:spcBef>
                <a:spcPts val="1200"/>
              </a:spcBef>
              <a:spcAft>
                <a:spcPts val="0"/>
              </a:spcAft>
              <a:buClr>
                <a:schemeClr val="dk1"/>
              </a:buClr>
              <a:buSzPts val="2000"/>
              <a:buChar char="▪"/>
              <a:defRPr sz="2000"/>
            </a:lvl2pPr>
            <a:lvl3pPr indent="-342900" lvl="2" marL="1371600" algn="l">
              <a:lnSpc>
                <a:spcPct val="90000"/>
              </a:lnSpc>
              <a:spcBef>
                <a:spcPts val="800"/>
              </a:spcBef>
              <a:spcAft>
                <a:spcPts val="0"/>
              </a:spcAft>
              <a:buClr>
                <a:schemeClr val="dk1"/>
              </a:buClr>
              <a:buSzPts val="1800"/>
              <a:buChar char="▪"/>
              <a:defRPr sz="1800"/>
            </a:lvl3pPr>
            <a:lvl4pPr indent="-330200" lvl="3" marL="1828800" algn="l">
              <a:lnSpc>
                <a:spcPct val="90000"/>
              </a:lnSpc>
              <a:spcBef>
                <a:spcPts val="600"/>
              </a:spcBef>
              <a:spcAft>
                <a:spcPts val="0"/>
              </a:spcAft>
              <a:buClr>
                <a:schemeClr val="dk1"/>
              </a:buClr>
              <a:buSzPts val="1600"/>
              <a:buChar char="▪"/>
              <a:defRPr sz="1600"/>
            </a:lvl4pPr>
            <a:lvl5pPr indent="-330200" lvl="4" marL="2286000" algn="l">
              <a:lnSpc>
                <a:spcPct val="90000"/>
              </a:lnSpc>
              <a:spcBef>
                <a:spcPts val="600"/>
              </a:spcBef>
              <a:spcAft>
                <a:spcPts val="0"/>
              </a:spcAft>
              <a:buClr>
                <a:schemeClr val="dk1"/>
              </a:buClr>
              <a:buSzPts val="1600"/>
              <a:buChar char="▪"/>
              <a:defRPr sz="1600"/>
            </a:lvl5pPr>
            <a:lvl6pPr indent="-330200" lvl="5" marL="2743200" algn="l">
              <a:lnSpc>
                <a:spcPct val="90000"/>
              </a:lnSpc>
              <a:spcBef>
                <a:spcPts val="600"/>
              </a:spcBef>
              <a:spcAft>
                <a:spcPts val="0"/>
              </a:spcAft>
              <a:buClr>
                <a:schemeClr val="dk1"/>
              </a:buClr>
              <a:buSzPts val="1600"/>
              <a:buChar char="▪"/>
              <a:defRPr sz="1600"/>
            </a:lvl6pPr>
            <a:lvl7pPr indent="-330200" lvl="6" marL="3200400" algn="l">
              <a:lnSpc>
                <a:spcPct val="90000"/>
              </a:lnSpc>
              <a:spcBef>
                <a:spcPts val="600"/>
              </a:spcBef>
              <a:spcAft>
                <a:spcPts val="0"/>
              </a:spcAft>
              <a:buClr>
                <a:schemeClr val="dk1"/>
              </a:buClr>
              <a:buSzPts val="1600"/>
              <a:buChar char="▪"/>
              <a:defRPr sz="1600"/>
            </a:lvl7pPr>
            <a:lvl8pPr indent="-330200" lvl="7" marL="3657600" algn="l">
              <a:lnSpc>
                <a:spcPct val="90000"/>
              </a:lnSpc>
              <a:spcBef>
                <a:spcPts val="600"/>
              </a:spcBef>
              <a:spcAft>
                <a:spcPts val="0"/>
              </a:spcAft>
              <a:buClr>
                <a:schemeClr val="dk1"/>
              </a:buClr>
              <a:buSzPts val="1600"/>
              <a:buChar char="▪"/>
              <a:defRPr sz="1600"/>
            </a:lvl8pPr>
            <a:lvl9pPr indent="-330200" lvl="8" marL="4114800" algn="l">
              <a:lnSpc>
                <a:spcPct val="90000"/>
              </a:lnSpc>
              <a:spcBef>
                <a:spcPts val="600"/>
              </a:spcBef>
              <a:spcAft>
                <a:spcPts val="0"/>
              </a:spcAft>
              <a:buClr>
                <a:schemeClr val="dk1"/>
              </a:buClr>
              <a:buSzPts val="1600"/>
              <a:buChar char="▪"/>
              <a:defRPr sz="1600"/>
            </a:lvl9pPr>
          </a:lstStyle>
          <a:p/>
        </p:txBody>
      </p:sp>
      <p:sp>
        <p:nvSpPr>
          <p:cNvPr id="48" name="Google Shape;48;p20"/>
          <p:cNvSpPr txBox="1"/>
          <p:nvPr>
            <p:ph idx="3" type="body"/>
          </p:nvPr>
        </p:nvSpPr>
        <p:spPr>
          <a:xfrm>
            <a:off x="6781800" y="1679448"/>
            <a:ext cx="4572000" cy="830487"/>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1"/>
              </a:buClr>
              <a:buSzPts val="2400"/>
              <a:buNone/>
              <a:defRPr b="1" sz="2400"/>
            </a:lvl1pPr>
            <a:lvl2pPr indent="-228600" lvl="1" marL="914400" algn="l">
              <a:lnSpc>
                <a:spcPct val="90000"/>
              </a:lnSpc>
              <a:spcBef>
                <a:spcPts val="1200"/>
              </a:spcBef>
              <a:spcAft>
                <a:spcPts val="0"/>
              </a:spcAft>
              <a:buClr>
                <a:schemeClr val="dk1"/>
              </a:buClr>
              <a:buSzPts val="2000"/>
              <a:buNone/>
              <a:defRPr b="1" sz="2000"/>
            </a:lvl2pPr>
            <a:lvl3pPr indent="-228600" lvl="2" marL="1371600" algn="l">
              <a:lnSpc>
                <a:spcPct val="90000"/>
              </a:lnSpc>
              <a:spcBef>
                <a:spcPts val="800"/>
              </a:spcBef>
              <a:spcAft>
                <a:spcPts val="0"/>
              </a:spcAft>
              <a:buClr>
                <a:schemeClr val="dk1"/>
              </a:buClr>
              <a:buSzPts val="1800"/>
              <a:buNone/>
              <a:defRPr b="1" sz="1800"/>
            </a:lvl3pPr>
            <a:lvl4pPr indent="-228600" lvl="3" marL="1828800" algn="l">
              <a:lnSpc>
                <a:spcPct val="90000"/>
              </a:lnSpc>
              <a:spcBef>
                <a:spcPts val="600"/>
              </a:spcBef>
              <a:spcAft>
                <a:spcPts val="0"/>
              </a:spcAft>
              <a:buClr>
                <a:schemeClr val="dk1"/>
              </a:buClr>
              <a:buSzPts val="1600"/>
              <a:buNone/>
              <a:defRPr b="1" sz="1600"/>
            </a:lvl4pPr>
            <a:lvl5pPr indent="-228600" lvl="4" marL="2286000" algn="l">
              <a:lnSpc>
                <a:spcPct val="90000"/>
              </a:lnSpc>
              <a:spcBef>
                <a:spcPts val="600"/>
              </a:spcBef>
              <a:spcAft>
                <a:spcPts val="0"/>
              </a:spcAft>
              <a:buClr>
                <a:schemeClr val="dk1"/>
              </a:buClr>
              <a:buSzPts val="1600"/>
              <a:buNone/>
              <a:defRPr b="1" sz="1600"/>
            </a:lvl5pPr>
            <a:lvl6pPr indent="-228600" lvl="5" marL="2743200" algn="l">
              <a:lnSpc>
                <a:spcPct val="90000"/>
              </a:lnSpc>
              <a:spcBef>
                <a:spcPts val="600"/>
              </a:spcBef>
              <a:spcAft>
                <a:spcPts val="0"/>
              </a:spcAft>
              <a:buClr>
                <a:schemeClr val="dk1"/>
              </a:buClr>
              <a:buSzPts val="1600"/>
              <a:buNone/>
              <a:defRPr b="1" sz="1600"/>
            </a:lvl6pPr>
            <a:lvl7pPr indent="-228600" lvl="6" marL="3200400" algn="l">
              <a:lnSpc>
                <a:spcPct val="90000"/>
              </a:lnSpc>
              <a:spcBef>
                <a:spcPts val="600"/>
              </a:spcBef>
              <a:spcAft>
                <a:spcPts val="0"/>
              </a:spcAft>
              <a:buClr>
                <a:schemeClr val="dk1"/>
              </a:buClr>
              <a:buSzPts val="1600"/>
              <a:buNone/>
              <a:defRPr b="1" sz="1600"/>
            </a:lvl7pPr>
            <a:lvl8pPr indent="-228600" lvl="7" marL="3657600" algn="l">
              <a:lnSpc>
                <a:spcPct val="90000"/>
              </a:lnSpc>
              <a:spcBef>
                <a:spcPts val="600"/>
              </a:spcBef>
              <a:spcAft>
                <a:spcPts val="0"/>
              </a:spcAft>
              <a:buClr>
                <a:schemeClr val="dk1"/>
              </a:buClr>
              <a:buSzPts val="1600"/>
              <a:buNone/>
              <a:defRPr b="1" sz="1600"/>
            </a:lvl8pPr>
            <a:lvl9pPr indent="-228600" lvl="8" marL="4114800" algn="l">
              <a:lnSpc>
                <a:spcPct val="90000"/>
              </a:lnSpc>
              <a:spcBef>
                <a:spcPts val="600"/>
              </a:spcBef>
              <a:spcAft>
                <a:spcPts val="0"/>
              </a:spcAft>
              <a:buClr>
                <a:schemeClr val="dk1"/>
              </a:buClr>
              <a:buSzPts val="1600"/>
              <a:buNone/>
              <a:defRPr b="1" sz="1600"/>
            </a:lvl9pPr>
          </a:lstStyle>
          <a:p/>
        </p:txBody>
      </p:sp>
      <p:sp>
        <p:nvSpPr>
          <p:cNvPr id="49" name="Google Shape;49;p20"/>
          <p:cNvSpPr txBox="1"/>
          <p:nvPr>
            <p:ph idx="4" type="body"/>
          </p:nvPr>
        </p:nvSpPr>
        <p:spPr>
          <a:xfrm>
            <a:off x="6781800" y="2509935"/>
            <a:ext cx="4572000" cy="3967065"/>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dk1"/>
              </a:buClr>
              <a:buSzPts val="2400"/>
              <a:buChar char="▪"/>
              <a:defRPr sz="2400"/>
            </a:lvl1pPr>
            <a:lvl2pPr indent="-355600" lvl="1" marL="914400" algn="l">
              <a:lnSpc>
                <a:spcPct val="90000"/>
              </a:lnSpc>
              <a:spcBef>
                <a:spcPts val="1200"/>
              </a:spcBef>
              <a:spcAft>
                <a:spcPts val="0"/>
              </a:spcAft>
              <a:buClr>
                <a:schemeClr val="dk1"/>
              </a:buClr>
              <a:buSzPts val="2000"/>
              <a:buChar char="▪"/>
              <a:defRPr sz="2000"/>
            </a:lvl2pPr>
            <a:lvl3pPr indent="-342900" lvl="2" marL="1371600" algn="l">
              <a:lnSpc>
                <a:spcPct val="90000"/>
              </a:lnSpc>
              <a:spcBef>
                <a:spcPts val="800"/>
              </a:spcBef>
              <a:spcAft>
                <a:spcPts val="0"/>
              </a:spcAft>
              <a:buClr>
                <a:schemeClr val="dk1"/>
              </a:buClr>
              <a:buSzPts val="1800"/>
              <a:buChar char="▪"/>
              <a:defRPr sz="1800"/>
            </a:lvl3pPr>
            <a:lvl4pPr indent="-330200" lvl="3" marL="1828800" algn="l">
              <a:lnSpc>
                <a:spcPct val="90000"/>
              </a:lnSpc>
              <a:spcBef>
                <a:spcPts val="600"/>
              </a:spcBef>
              <a:spcAft>
                <a:spcPts val="0"/>
              </a:spcAft>
              <a:buClr>
                <a:schemeClr val="dk1"/>
              </a:buClr>
              <a:buSzPts val="1600"/>
              <a:buChar char="▪"/>
              <a:defRPr sz="1600"/>
            </a:lvl4pPr>
            <a:lvl5pPr indent="-330200" lvl="4" marL="2286000" algn="l">
              <a:lnSpc>
                <a:spcPct val="90000"/>
              </a:lnSpc>
              <a:spcBef>
                <a:spcPts val="600"/>
              </a:spcBef>
              <a:spcAft>
                <a:spcPts val="0"/>
              </a:spcAft>
              <a:buClr>
                <a:schemeClr val="dk1"/>
              </a:buClr>
              <a:buSzPts val="1600"/>
              <a:buChar char="▪"/>
              <a:defRPr sz="1600"/>
            </a:lvl5pPr>
            <a:lvl6pPr indent="-330200" lvl="5" marL="2743200" algn="l">
              <a:lnSpc>
                <a:spcPct val="90000"/>
              </a:lnSpc>
              <a:spcBef>
                <a:spcPts val="600"/>
              </a:spcBef>
              <a:spcAft>
                <a:spcPts val="0"/>
              </a:spcAft>
              <a:buClr>
                <a:schemeClr val="dk1"/>
              </a:buClr>
              <a:buSzPts val="1600"/>
              <a:buChar char="▪"/>
              <a:defRPr sz="1600"/>
            </a:lvl6pPr>
            <a:lvl7pPr indent="-330200" lvl="6" marL="3200400" algn="l">
              <a:lnSpc>
                <a:spcPct val="90000"/>
              </a:lnSpc>
              <a:spcBef>
                <a:spcPts val="600"/>
              </a:spcBef>
              <a:spcAft>
                <a:spcPts val="0"/>
              </a:spcAft>
              <a:buClr>
                <a:schemeClr val="dk1"/>
              </a:buClr>
              <a:buSzPts val="1600"/>
              <a:buChar char="▪"/>
              <a:defRPr sz="1600"/>
            </a:lvl7pPr>
            <a:lvl8pPr indent="-330200" lvl="7" marL="3657600" algn="l">
              <a:lnSpc>
                <a:spcPct val="90000"/>
              </a:lnSpc>
              <a:spcBef>
                <a:spcPts val="600"/>
              </a:spcBef>
              <a:spcAft>
                <a:spcPts val="0"/>
              </a:spcAft>
              <a:buClr>
                <a:schemeClr val="dk1"/>
              </a:buClr>
              <a:buSzPts val="1600"/>
              <a:buChar char="▪"/>
              <a:defRPr sz="1600"/>
            </a:lvl8pPr>
            <a:lvl9pPr indent="-330200" lvl="8" marL="4114800" algn="l">
              <a:lnSpc>
                <a:spcPct val="90000"/>
              </a:lnSpc>
              <a:spcBef>
                <a:spcPts val="600"/>
              </a:spcBef>
              <a:spcAft>
                <a:spcPts val="0"/>
              </a:spcAft>
              <a:buClr>
                <a:schemeClr val="dk1"/>
              </a:buClr>
              <a:buSzPts val="1600"/>
              <a:buChar char="▪"/>
              <a:defRPr sz="1600"/>
            </a:lvl9pPr>
          </a:lstStyle>
          <a:p/>
        </p:txBody>
      </p:sp>
      <p:sp>
        <p:nvSpPr>
          <p:cNvPr id="50" name="Google Shape;50;p20"/>
          <p:cNvSpPr txBox="1"/>
          <p:nvPr>
            <p:ph idx="10" type="dt"/>
          </p:nvPr>
        </p:nvSpPr>
        <p:spPr>
          <a:xfrm rot="-5400000">
            <a:off x="11330276" y="5888275"/>
            <a:ext cx="883759" cy="28073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0"/>
          <p:cNvSpPr txBox="1"/>
          <p:nvPr>
            <p:ph idx="11" type="ftr"/>
          </p:nvPr>
        </p:nvSpPr>
        <p:spPr>
          <a:xfrm rot="-5400000">
            <a:off x="9202187" y="2794728"/>
            <a:ext cx="5139936" cy="28073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0"/>
          <p:cNvSpPr txBox="1"/>
          <p:nvPr>
            <p:ph idx="12" type="sldNum"/>
          </p:nvPr>
        </p:nvSpPr>
        <p:spPr>
          <a:xfrm>
            <a:off x="313321" y="6268940"/>
            <a:ext cx="722377" cy="201580"/>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53" name="Shape 53"/>
        <p:cNvGrpSpPr/>
        <p:nvPr/>
      </p:nvGrpSpPr>
      <p:grpSpPr>
        <a:xfrm>
          <a:off x="0" y="0"/>
          <a:ext cx="0" cy="0"/>
          <a:chOff x="0" y="0"/>
          <a:chExt cx="0" cy="0"/>
        </a:xfrm>
      </p:grpSpPr>
      <p:sp>
        <p:nvSpPr>
          <p:cNvPr id="54" name="Google Shape;54;p21"/>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00778D"/>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1"/>
          <p:cNvSpPr txBox="1"/>
          <p:nvPr>
            <p:ph idx="10" type="dt"/>
          </p:nvPr>
        </p:nvSpPr>
        <p:spPr>
          <a:xfrm rot="-5400000">
            <a:off x="11330276" y="5888275"/>
            <a:ext cx="883759" cy="28073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1"/>
          <p:cNvSpPr txBox="1"/>
          <p:nvPr>
            <p:ph idx="11" type="ftr"/>
          </p:nvPr>
        </p:nvSpPr>
        <p:spPr>
          <a:xfrm rot="-5400000">
            <a:off x="9202187" y="2794728"/>
            <a:ext cx="5139936" cy="28073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1"/>
          <p:cNvSpPr txBox="1"/>
          <p:nvPr>
            <p:ph idx="12" type="sldNum"/>
          </p:nvPr>
        </p:nvSpPr>
        <p:spPr>
          <a:xfrm>
            <a:off x="313321" y="6268940"/>
            <a:ext cx="722377" cy="201580"/>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p:cSld name="En blanco">
    <p:spTree>
      <p:nvGrpSpPr>
        <p:cNvPr id="58" name="Shape 58"/>
        <p:cNvGrpSpPr/>
        <p:nvPr/>
      </p:nvGrpSpPr>
      <p:grpSpPr>
        <a:xfrm>
          <a:off x="0" y="0"/>
          <a:ext cx="0" cy="0"/>
          <a:chOff x="0" y="0"/>
          <a:chExt cx="0" cy="0"/>
        </a:xfrm>
      </p:grpSpPr>
      <p:sp>
        <p:nvSpPr>
          <p:cNvPr id="59" name="Google Shape;59;p22"/>
          <p:cNvSpPr txBox="1"/>
          <p:nvPr>
            <p:ph idx="10" type="dt"/>
          </p:nvPr>
        </p:nvSpPr>
        <p:spPr>
          <a:xfrm rot="-5400000">
            <a:off x="11330276" y="5888275"/>
            <a:ext cx="883759" cy="28073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2"/>
          <p:cNvSpPr txBox="1"/>
          <p:nvPr>
            <p:ph idx="11" type="ftr"/>
          </p:nvPr>
        </p:nvSpPr>
        <p:spPr>
          <a:xfrm rot="-5400000">
            <a:off x="9202187" y="2794728"/>
            <a:ext cx="5139936" cy="28073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22"/>
          <p:cNvSpPr txBox="1"/>
          <p:nvPr>
            <p:ph idx="12" type="sldNum"/>
          </p:nvPr>
        </p:nvSpPr>
        <p:spPr>
          <a:xfrm>
            <a:off x="313321" y="6268940"/>
            <a:ext cx="722377" cy="201580"/>
          </a:xfrm>
          <a:prstGeom prst="rect">
            <a:avLst/>
          </a:prstGeom>
          <a:noFill/>
          <a:ln>
            <a:noFill/>
          </a:ln>
        </p:spPr>
        <p:txBody>
          <a:bodyPr anchorCtr="0" anchor="ctr" bIns="45700" lIns="91425" spcFirstLastPara="1" rIns="91425" wrap="square" tIns="45700">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bg>
      <p:bgPr>
        <a:blipFill>
          <a:blip r:embed="rId2">
            <a:alphaModFix/>
          </a:blip>
          <a:stretch>
            <a:fillRect/>
          </a:stretch>
        </a:blipFill>
      </p:bgPr>
    </p:bg>
    <p:spTree>
      <p:nvGrpSpPr>
        <p:cNvPr id="62" name="Shape 62"/>
        <p:cNvGrpSpPr/>
        <p:nvPr/>
      </p:nvGrpSpPr>
      <p:grpSpPr>
        <a:xfrm>
          <a:off x="0" y="0"/>
          <a:ext cx="0" cy="0"/>
          <a:chOff x="0" y="0"/>
          <a:chExt cx="0" cy="0"/>
        </a:xfrm>
      </p:grpSpPr>
      <p:sp>
        <p:nvSpPr>
          <p:cNvPr id="63" name="Google Shape;63;p23"/>
          <p:cNvSpPr/>
          <p:nvPr/>
        </p:nvSpPr>
        <p:spPr>
          <a:xfrm>
            <a:off x="0" y="0"/>
            <a:ext cx="6096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4" name="Google Shape;64;p23"/>
          <p:cNvSpPr txBox="1"/>
          <p:nvPr>
            <p:ph type="title"/>
          </p:nvPr>
        </p:nvSpPr>
        <p:spPr>
          <a:xfrm>
            <a:off x="6556248" y="384048"/>
            <a:ext cx="4800600" cy="1828800"/>
          </a:xfrm>
          <a:prstGeom prst="rect">
            <a:avLst/>
          </a:prstGeom>
          <a:noFill/>
          <a:ln>
            <a:noFill/>
          </a:ln>
        </p:spPr>
        <p:txBody>
          <a:bodyPr anchorCtr="0" anchor="b" bIns="45700" lIns="91425" spcFirstLastPara="1" rIns="91425" wrap="square" tIns="45700">
            <a:noAutofit/>
          </a:bodyPr>
          <a:lstStyle>
            <a:lvl1pPr lvl="0" algn="l">
              <a:lnSpc>
                <a:spcPct val="70000"/>
              </a:lnSpc>
              <a:spcBef>
                <a:spcPts val="0"/>
              </a:spcBef>
              <a:spcAft>
                <a:spcPts val="0"/>
              </a:spcAft>
              <a:buClr>
                <a:schemeClr val="lt1"/>
              </a:buClr>
              <a:buSzPts val="4400"/>
              <a:buFont typeface="Calibri"/>
              <a:buNone/>
              <a:defRPr sz="4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descr="Marcador de posición vacío para agregar una imagen. Haga clic en el marcador de posición y seleccione la imagen que desee agregar" id="65" name="Google Shape;65;p23"/>
          <p:cNvSpPr/>
          <p:nvPr>
            <p:ph idx="2" type="pic"/>
          </p:nvPr>
        </p:nvSpPr>
        <p:spPr>
          <a:xfrm>
            <a:off x="0" y="0"/>
            <a:ext cx="6096000" cy="6858000"/>
          </a:xfrm>
          <a:prstGeom prst="rect">
            <a:avLst/>
          </a:prstGeom>
          <a:noFill/>
          <a:ln>
            <a:noFill/>
          </a:ln>
        </p:spPr>
      </p:sp>
      <p:sp>
        <p:nvSpPr>
          <p:cNvPr id="66" name="Google Shape;66;p23"/>
          <p:cNvSpPr txBox="1"/>
          <p:nvPr>
            <p:ph idx="1" type="body"/>
          </p:nvPr>
        </p:nvSpPr>
        <p:spPr>
          <a:xfrm>
            <a:off x="6556249" y="2240280"/>
            <a:ext cx="4799140" cy="18288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Clr>
                <a:schemeClr val="dk1"/>
              </a:buClr>
              <a:buSzPts val="2000"/>
              <a:buNone/>
              <a:defRPr sz="2000"/>
            </a:lvl1pPr>
            <a:lvl2pPr indent="-228600" lvl="1" marL="914400" algn="l">
              <a:lnSpc>
                <a:spcPct val="90000"/>
              </a:lnSpc>
              <a:spcBef>
                <a:spcPts val="1200"/>
              </a:spcBef>
              <a:spcAft>
                <a:spcPts val="0"/>
              </a:spcAft>
              <a:buClr>
                <a:schemeClr val="dk1"/>
              </a:buClr>
              <a:buSzPts val="1400"/>
              <a:buNone/>
              <a:defRPr sz="1400"/>
            </a:lvl2pPr>
            <a:lvl3pPr indent="-228600" lvl="2" marL="1371600" algn="l">
              <a:lnSpc>
                <a:spcPct val="90000"/>
              </a:lnSpc>
              <a:spcBef>
                <a:spcPts val="800"/>
              </a:spcBef>
              <a:spcAft>
                <a:spcPts val="0"/>
              </a:spcAft>
              <a:buClr>
                <a:schemeClr val="dk1"/>
              </a:buClr>
              <a:buSzPts val="1200"/>
              <a:buNone/>
              <a:defRPr sz="1200"/>
            </a:lvl3pPr>
            <a:lvl4pPr indent="-228600" lvl="3" marL="1828800" algn="l">
              <a:lnSpc>
                <a:spcPct val="90000"/>
              </a:lnSpc>
              <a:spcBef>
                <a:spcPts val="600"/>
              </a:spcBef>
              <a:spcAft>
                <a:spcPts val="0"/>
              </a:spcAft>
              <a:buClr>
                <a:schemeClr val="dk1"/>
              </a:buClr>
              <a:buSzPts val="1000"/>
              <a:buNone/>
              <a:defRPr sz="1000"/>
            </a:lvl4pPr>
            <a:lvl5pPr indent="-228600" lvl="4" marL="2286000" algn="l">
              <a:lnSpc>
                <a:spcPct val="90000"/>
              </a:lnSpc>
              <a:spcBef>
                <a:spcPts val="600"/>
              </a:spcBef>
              <a:spcAft>
                <a:spcPts val="0"/>
              </a:spcAft>
              <a:buClr>
                <a:schemeClr val="dk1"/>
              </a:buClr>
              <a:buSzPts val="1000"/>
              <a:buNone/>
              <a:defRPr sz="1000"/>
            </a:lvl5pPr>
            <a:lvl6pPr indent="-228600" lvl="5" marL="2743200" algn="l">
              <a:lnSpc>
                <a:spcPct val="90000"/>
              </a:lnSpc>
              <a:spcBef>
                <a:spcPts val="600"/>
              </a:spcBef>
              <a:spcAft>
                <a:spcPts val="0"/>
              </a:spcAft>
              <a:buClr>
                <a:schemeClr val="dk1"/>
              </a:buClr>
              <a:buSzPts val="1000"/>
              <a:buNone/>
              <a:defRPr sz="1000"/>
            </a:lvl6pPr>
            <a:lvl7pPr indent="-228600" lvl="6" marL="3200400" algn="l">
              <a:lnSpc>
                <a:spcPct val="90000"/>
              </a:lnSpc>
              <a:spcBef>
                <a:spcPts val="600"/>
              </a:spcBef>
              <a:spcAft>
                <a:spcPts val="0"/>
              </a:spcAft>
              <a:buClr>
                <a:schemeClr val="dk1"/>
              </a:buClr>
              <a:buSzPts val="1000"/>
              <a:buNone/>
              <a:defRPr sz="1000"/>
            </a:lvl7pPr>
            <a:lvl8pPr indent="-228600" lvl="7" marL="3657600" algn="l">
              <a:lnSpc>
                <a:spcPct val="90000"/>
              </a:lnSpc>
              <a:spcBef>
                <a:spcPts val="600"/>
              </a:spcBef>
              <a:spcAft>
                <a:spcPts val="0"/>
              </a:spcAft>
              <a:buClr>
                <a:schemeClr val="dk1"/>
              </a:buClr>
              <a:buSzPts val="1000"/>
              <a:buNone/>
              <a:defRPr sz="1000"/>
            </a:lvl8pPr>
            <a:lvl9pPr indent="-228600" lvl="8" marL="4114800" algn="l">
              <a:lnSpc>
                <a:spcPct val="90000"/>
              </a:lnSpc>
              <a:spcBef>
                <a:spcPts val="600"/>
              </a:spcBef>
              <a:spcAft>
                <a:spcPts val="0"/>
              </a:spcAft>
              <a:buClr>
                <a:schemeClr val="dk1"/>
              </a:buClr>
              <a:buSzPts val="1000"/>
              <a:buNone/>
              <a:defRPr sz="1000"/>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4"/>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lvl1pPr lvl="0" marR="0" rtl="0" algn="l">
              <a:lnSpc>
                <a:spcPct val="85000"/>
              </a:lnSpc>
              <a:spcBef>
                <a:spcPts val="0"/>
              </a:spcBef>
              <a:spcAft>
                <a:spcPts val="0"/>
              </a:spcAft>
              <a:buClr>
                <a:srgbClr val="00778D"/>
              </a:buClr>
              <a:buSzPts val="4400"/>
              <a:buFont typeface="Calibri"/>
              <a:buNone/>
              <a:defRPr b="0" i="0" sz="4400" u="none" cap="none" strike="noStrike">
                <a:solidFill>
                  <a:srgbClr val="00778D"/>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4"/>
          <p:cNvSpPr txBox="1"/>
          <p:nvPr>
            <p:ph idx="1" type="body"/>
          </p:nvPr>
        </p:nvSpPr>
        <p:spPr>
          <a:xfrm>
            <a:off x="1981200" y="1987419"/>
            <a:ext cx="9372600" cy="4483101"/>
          </a:xfrm>
          <a:prstGeom prst="rect">
            <a:avLst/>
          </a:prstGeom>
          <a:noFill/>
          <a:ln>
            <a:noFill/>
          </a:ln>
        </p:spPr>
        <p:txBody>
          <a:bodyPr anchorCtr="0" anchor="t" bIns="45700" lIns="91425" spcFirstLastPara="1" rIns="91425" wrap="square" tIns="45700">
            <a:normAutofit/>
          </a:bodyPr>
          <a:lstStyle>
            <a:lvl1pPr indent="-381000" lvl="0" marL="457200" marR="0" rtl="0" algn="l">
              <a:lnSpc>
                <a:spcPct val="90000"/>
              </a:lnSpc>
              <a:spcBef>
                <a:spcPts val="18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rtl="0" algn="l">
              <a:lnSpc>
                <a:spcPct val="90000"/>
              </a:lnSpc>
              <a:spcBef>
                <a:spcPts val="12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rtl="0" algn="l">
              <a:lnSpc>
                <a:spcPct val="90000"/>
              </a:lnSpc>
              <a:spcBef>
                <a:spcPts val="8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rtl="0" algn="l">
              <a:lnSpc>
                <a:spcPct val="90000"/>
              </a:lnSpc>
              <a:spcBef>
                <a:spcPts val="6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rtl="0" algn="l">
              <a:lnSpc>
                <a:spcPct val="90000"/>
              </a:lnSpc>
              <a:spcBef>
                <a:spcPts val="6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rtl="0" algn="l">
              <a:lnSpc>
                <a:spcPct val="90000"/>
              </a:lnSpc>
              <a:spcBef>
                <a:spcPts val="6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rtl="0" algn="l">
              <a:lnSpc>
                <a:spcPct val="90000"/>
              </a:lnSpc>
              <a:spcBef>
                <a:spcPts val="6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rtl="0" algn="l">
              <a:lnSpc>
                <a:spcPct val="90000"/>
              </a:lnSpc>
              <a:spcBef>
                <a:spcPts val="6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rtl="0" algn="l">
              <a:lnSpc>
                <a:spcPct val="90000"/>
              </a:lnSpc>
              <a:spcBef>
                <a:spcPts val="6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12" name="Google Shape;12;p14"/>
          <p:cNvSpPr txBox="1"/>
          <p:nvPr>
            <p:ph idx="10" type="dt"/>
          </p:nvPr>
        </p:nvSpPr>
        <p:spPr>
          <a:xfrm rot="-5400000">
            <a:off x="11330276" y="5888275"/>
            <a:ext cx="883759" cy="280731"/>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59595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4"/>
          <p:cNvSpPr txBox="1"/>
          <p:nvPr>
            <p:ph idx="11" type="ftr"/>
          </p:nvPr>
        </p:nvSpPr>
        <p:spPr>
          <a:xfrm rot="-5400000">
            <a:off x="9202187" y="2794728"/>
            <a:ext cx="5139936" cy="28073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59595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4"/>
          <p:cNvSpPr txBox="1"/>
          <p:nvPr>
            <p:ph idx="12" type="sldNum"/>
          </p:nvPr>
        </p:nvSpPr>
        <p:spPr>
          <a:xfrm>
            <a:off x="313321" y="6268940"/>
            <a:ext cx="722377" cy="20158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rgbClr val="595959"/>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mc:Choice Requires="p14">
      <p:transition spd="slow" p14:dur="7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www.skatepro.es" TargetMode="External"/><Relationship Id="rId4" Type="http://schemas.openxmlformats.org/officeDocument/2006/relationships/hyperlink" Target="https://skatespain.co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11.png"/><Relationship Id="rId7"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ctrTitle"/>
          </p:nvPr>
        </p:nvSpPr>
        <p:spPr>
          <a:xfrm>
            <a:off x="609600" y="755780"/>
            <a:ext cx="6858000" cy="3200400"/>
          </a:xfrm>
          <a:prstGeom prst="rect">
            <a:avLst/>
          </a:prstGeom>
          <a:noFill/>
          <a:ln>
            <a:noFill/>
          </a:ln>
        </p:spPr>
        <p:txBody>
          <a:bodyPr anchorCtr="0" anchor="b" bIns="45700" lIns="91425" spcFirstLastPara="1" rIns="91425" wrap="square" tIns="45700">
            <a:normAutofit/>
          </a:bodyPr>
          <a:lstStyle/>
          <a:p>
            <a:pPr indent="0" lvl="0" marL="0" rtl="0" algn="l">
              <a:lnSpc>
                <a:spcPct val="70000"/>
              </a:lnSpc>
              <a:spcBef>
                <a:spcPts val="0"/>
              </a:spcBef>
              <a:spcAft>
                <a:spcPts val="0"/>
              </a:spcAft>
              <a:buClr>
                <a:schemeClr val="lt1"/>
              </a:buClr>
              <a:buSzPts val="7000"/>
              <a:buFont typeface="Calibri"/>
              <a:buNone/>
            </a:pPr>
            <a:r>
              <a:rPr lang="es-ES"/>
              <a:t>POP! SKATE SHOP</a:t>
            </a:r>
            <a:endParaRPr/>
          </a:p>
        </p:txBody>
      </p:sp>
      <p:sp>
        <p:nvSpPr>
          <p:cNvPr id="85" name="Google Shape;85;p1"/>
          <p:cNvSpPr txBox="1"/>
          <p:nvPr>
            <p:ph idx="1" type="subTitle"/>
          </p:nvPr>
        </p:nvSpPr>
        <p:spPr>
          <a:xfrm>
            <a:off x="609600" y="3956180"/>
            <a:ext cx="6858000" cy="109728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s-ES"/>
              <a:t>Plan de empresa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2"/>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00778D"/>
              </a:buClr>
              <a:buSzPts val="4400"/>
              <a:buFont typeface="Calibri"/>
              <a:buNone/>
            </a:pPr>
            <a:r>
              <a:rPr b="1" i="1" lang="es-ES"/>
              <a:t>Justificación</a:t>
            </a:r>
            <a:endParaRPr/>
          </a:p>
        </p:txBody>
      </p:sp>
      <p:sp>
        <p:nvSpPr>
          <p:cNvPr id="92" name="Google Shape;92;p2"/>
          <p:cNvSpPr txBox="1"/>
          <p:nvPr>
            <p:ph idx="1" type="body"/>
          </p:nvPr>
        </p:nvSpPr>
        <p:spPr>
          <a:xfrm>
            <a:off x="1981200" y="1987419"/>
            <a:ext cx="9372600" cy="4483101"/>
          </a:xfrm>
          <a:prstGeom prst="rect">
            <a:avLst/>
          </a:prstGeom>
          <a:noFill/>
          <a:ln>
            <a:noFill/>
          </a:ln>
        </p:spPr>
        <p:txBody>
          <a:bodyPr anchorCtr="0" anchor="t" bIns="45700" lIns="91425" spcFirstLastPara="1" rIns="91425" wrap="square" tIns="45700">
            <a:normAutofit/>
          </a:bodyPr>
          <a:lstStyle/>
          <a:p>
            <a:pPr indent="-274320" lvl="0" marL="274320" rtl="0" algn="l">
              <a:lnSpc>
                <a:spcPct val="90000"/>
              </a:lnSpc>
              <a:spcBef>
                <a:spcPts val="1800"/>
              </a:spcBef>
              <a:spcAft>
                <a:spcPts val="0"/>
              </a:spcAft>
              <a:buClr>
                <a:schemeClr val="dk1"/>
              </a:buClr>
              <a:buSzPts val="2400"/>
              <a:buChar char="▪"/>
            </a:pPr>
            <a:r>
              <a:rPr lang="es-ES"/>
              <a:t>La idea del proyecto es una tienda online de skate personalizados, he elegido este tema porque me gusta mucho el mundo del skate, últimamente hay más aficionados a este deporte y porque hay un hueco en el mercado para una tienda física donde vivo, sobre todo con la incorporación de la posibilidad de personalizar el diseño de la tabla.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3"/>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00778D"/>
              </a:buClr>
              <a:buSzPts val="4400"/>
              <a:buFont typeface="Calibri"/>
              <a:buNone/>
            </a:pPr>
            <a:r>
              <a:rPr b="1" i="1" lang="es-ES"/>
              <a:t>Nombre y logo</a:t>
            </a:r>
            <a:endParaRPr/>
          </a:p>
        </p:txBody>
      </p:sp>
      <p:sp>
        <p:nvSpPr>
          <p:cNvPr id="99" name="Google Shape;99;p3"/>
          <p:cNvSpPr/>
          <p:nvPr/>
        </p:nvSpPr>
        <p:spPr>
          <a:xfrm>
            <a:off x="1918588" y="2274700"/>
            <a:ext cx="8354818" cy="808475"/>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accent5"/>
                </a:solidFill>
                <a:latin typeface="Arial"/>
              </a:rPr>
              <a:t>POP! SKATE SHOP</a:t>
            </a:r>
          </a:p>
        </p:txBody>
      </p:sp>
      <p:pic>
        <p:nvPicPr>
          <p:cNvPr id="100" name="Google Shape;100;p3"/>
          <p:cNvPicPr preferRelativeResize="0"/>
          <p:nvPr/>
        </p:nvPicPr>
        <p:blipFill rotWithShape="1">
          <a:blip r:embed="rId3">
            <a:alphaModFix/>
          </a:blip>
          <a:srcRect b="0" l="0" r="0" t="0"/>
          <a:stretch/>
        </p:blipFill>
        <p:spPr>
          <a:xfrm>
            <a:off x="1813750" y="3196350"/>
            <a:ext cx="3470024" cy="3470024"/>
          </a:xfrm>
          <a:prstGeom prst="rect">
            <a:avLst/>
          </a:prstGeom>
          <a:noFill/>
          <a:ln>
            <a:noFill/>
          </a:ln>
        </p:spPr>
      </p:pic>
      <p:sp>
        <p:nvSpPr>
          <p:cNvPr id="101" name="Google Shape;101;p3"/>
          <p:cNvSpPr txBox="1"/>
          <p:nvPr/>
        </p:nvSpPr>
        <p:spPr>
          <a:xfrm>
            <a:off x="5428825" y="3571250"/>
            <a:ext cx="5925000" cy="2955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s-ES" sz="1800" u="none" cap="none" strike="noStrike">
                <a:solidFill>
                  <a:srgbClr val="000000"/>
                </a:solidFill>
                <a:latin typeface="Arial"/>
                <a:ea typeface="Arial"/>
                <a:cs typeface="Arial"/>
                <a:sym typeface="Arial"/>
              </a:rPr>
              <a:t>He elegido este nombre porque hace referencia al sonido que hace una tabla al hacer muchos trucos, ademas pop es una palabra con conotaciones positivas y sonoramente encaja bien con shop.</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s-ES" sz="1800" u="none" cap="none" strike="noStrike">
                <a:solidFill>
                  <a:srgbClr val="000000"/>
                </a:solidFill>
                <a:latin typeface="Arial"/>
                <a:ea typeface="Arial"/>
                <a:cs typeface="Arial"/>
                <a:sym typeface="Arial"/>
              </a:rPr>
              <a:t>El logo muestra un skate haciendo un ollie que es uno de los trucos mas simples y que provocan ese sonido de pop, ademas en el centro de la tabla viene la palabra pop! para que el nombre se quede grabado en la mente de los posibles clientes.</a:t>
            </a:r>
            <a:endParaRPr b="0" i="0" sz="18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108033fe346_0_0"/>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00778D"/>
              </a:buClr>
              <a:buSzPts val="4400"/>
              <a:buFont typeface="Calibri"/>
              <a:buNone/>
            </a:pPr>
            <a:r>
              <a:rPr b="1" i="1" lang="es-ES"/>
              <a:t>Producto</a:t>
            </a:r>
            <a:endParaRPr/>
          </a:p>
        </p:txBody>
      </p:sp>
      <p:sp>
        <p:nvSpPr>
          <p:cNvPr id="108" name="Google Shape;108;g108033fe346_0_0"/>
          <p:cNvSpPr txBox="1"/>
          <p:nvPr/>
        </p:nvSpPr>
        <p:spPr>
          <a:xfrm>
            <a:off x="1981225" y="1728925"/>
            <a:ext cx="93726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lang="es-ES" sz="1800"/>
              <a:t>El producto será skates premontados, piezas de skate y skate personalizados.</a:t>
            </a:r>
            <a:endParaRPr b="0" i="0" sz="1800" u="none" cap="none" strike="noStrike">
              <a:solidFill>
                <a:srgbClr val="000000"/>
              </a:solidFill>
              <a:latin typeface="Arial"/>
              <a:ea typeface="Arial"/>
              <a:cs typeface="Arial"/>
              <a:sym typeface="Arial"/>
            </a:endParaRPr>
          </a:p>
        </p:txBody>
      </p:sp>
      <p:pic>
        <p:nvPicPr>
          <p:cNvPr id="109" name="Google Shape;109;g108033fe346_0_0"/>
          <p:cNvPicPr preferRelativeResize="0"/>
          <p:nvPr/>
        </p:nvPicPr>
        <p:blipFill rotWithShape="1">
          <a:blip r:embed="rId3">
            <a:alphaModFix/>
          </a:blip>
          <a:srcRect b="0" l="2757" r="1512" t="24488"/>
          <a:stretch/>
        </p:blipFill>
        <p:spPr>
          <a:xfrm>
            <a:off x="1871775" y="2190625"/>
            <a:ext cx="9314249" cy="434892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cff3e8e72a_0_6"/>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00778D"/>
              </a:buClr>
              <a:buSzPts val="4400"/>
              <a:buFont typeface="Calibri"/>
              <a:buNone/>
            </a:pPr>
            <a:r>
              <a:rPr b="1" i="1" lang="es-ES"/>
              <a:t>Modelo de negocio</a:t>
            </a:r>
            <a:endParaRPr/>
          </a:p>
        </p:txBody>
      </p:sp>
      <p:sp>
        <p:nvSpPr>
          <p:cNvPr id="116" name="Google Shape;116;gcff3e8e72a_0_6"/>
          <p:cNvSpPr txBox="1"/>
          <p:nvPr>
            <p:ph idx="1" type="body"/>
          </p:nvPr>
        </p:nvSpPr>
        <p:spPr>
          <a:xfrm>
            <a:off x="1981200" y="1987419"/>
            <a:ext cx="9372600" cy="4483200"/>
          </a:xfrm>
          <a:prstGeom prst="rect">
            <a:avLst/>
          </a:prstGeom>
          <a:noFill/>
          <a:ln>
            <a:noFill/>
          </a:ln>
        </p:spPr>
        <p:txBody>
          <a:bodyPr anchorCtr="0" anchor="t" bIns="45700" lIns="91425" spcFirstLastPara="1" rIns="91425" wrap="square" tIns="45700">
            <a:normAutofit/>
          </a:bodyPr>
          <a:lstStyle/>
          <a:p>
            <a:pPr indent="-381000" lvl="0" marL="457200" rtl="0" algn="l">
              <a:lnSpc>
                <a:spcPct val="90000"/>
              </a:lnSpc>
              <a:spcBef>
                <a:spcPts val="1800"/>
              </a:spcBef>
              <a:spcAft>
                <a:spcPts val="0"/>
              </a:spcAft>
              <a:buSzPts val="2400"/>
              <a:buChar char="▪"/>
            </a:pPr>
            <a:r>
              <a:rPr lang="es-ES"/>
              <a:t>¿</a:t>
            </a:r>
            <a:r>
              <a:rPr lang="es-ES"/>
              <a:t>Cuál</a:t>
            </a:r>
            <a:r>
              <a:rPr lang="es-ES"/>
              <a:t> es mi producto?</a:t>
            </a:r>
            <a:endParaRPr/>
          </a:p>
          <a:p>
            <a:pPr indent="0" lvl="0" marL="457200" rtl="0" algn="l">
              <a:lnSpc>
                <a:spcPct val="90000"/>
              </a:lnSpc>
              <a:spcBef>
                <a:spcPts val="1800"/>
              </a:spcBef>
              <a:spcAft>
                <a:spcPts val="0"/>
              </a:spcAft>
              <a:buClr>
                <a:schemeClr val="dk2"/>
              </a:buClr>
              <a:buSzPts val="1100"/>
              <a:buFont typeface="Arial"/>
              <a:buNone/>
            </a:pPr>
            <a:r>
              <a:rPr lang="es-ES"/>
              <a:t>Skate y piezas de skate ademas de tablas personalizadas.</a:t>
            </a:r>
            <a:endParaRPr/>
          </a:p>
          <a:p>
            <a:pPr indent="-381000" lvl="0" marL="457200" rtl="0" algn="l">
              <a:lnSpc>
                <a:spcPct val="90000"/>
              </a:lnSpc>
              <a:spcBef>
                <a:spcPts val="1800"/>
              </a:spcBef>
              <a:spcAft>
                <a:spcPts val="0"/>
              </a:spcAft>
              <a:buSzPts val="2400"/>
              <a:buChar char="▪"/>
            </a:pPr>
            <a:r>
              <a:rPr lang="es-ES"/>
              <a:t>¿A quién?</a:t>
            </a:r>
            <a:endParaRPr/>
          </a:p>
          <a:p>
            <a:pPr indent="0" lvl="0" marL="457200" rtl="0" algn="l">
              <a:lnSpc>
                <a:spcPct val="90000"/>
              </a:lnSpc>
              <a:spcBef>
                <a:spcPts val="1800"/>
              </a:spcBef>
              <a:spcAft>
                <a:spcPts val="0"/>
              </a:spcAft>
              <a:buClr>
                <a:schemeClr val="dk2"/>
              </a:buClr>
              <a:buSzPts val="1100"/>
              <a:buFont typeface="Arial"/>
              <a:buNone/>
            </a:pPr>
            <a:r>
              <a:rPr lang="es-ES"/>
              <a:t>En tienda física a los skaters de Los Palacios y villafranca y pueblos cercanos</a:t>
            </a:r>
            <a:endParaRPr/>
          </a:p>
          <a:p>
            <a:pPr indent="-381000" lvl="0" marL="457200" rtl="0" algn="l">
              <a:lnSpc>
                <a:spcPct val="90000"/>
              </a:lnSpc>
              <a:spcBef>
                <a:spcPts val="1800"/>
              </a:spcBef>
              <a:spcAft>
                <a:spcPts val="0"/>
              </a:spcAft>
              <a:buSzPts val="2400"/>
              <a:buChar char="▪"/>
            </a:pPr>
            <a:r>
              <a:rPr lang="es-ES"/>
              <a:t>¿Cómo lo voy a vender?</a:t>
            </a:r>
            <a:endParaRPr/>
          </a:p>
          <a:p>
            <a:pPr indent="0" lvl="0" marL="457200" rtl="0" algn="l">
              <a:lnSpc>
                <a:spcPct val="90000"/>
              </a:lnSpc>
              <a:spcBef>
                <a:spcPts val="1800"/>
              </a:spcBef>
              <a:spcAft>
                <a:spcPts val="0"/>
              </a:spcAft>
              <a:buNone/>
            </a:pPr>
            <a:r>
              <a:rPr lang="es-ES"/>
              <a:t>Principalmente mediante una tienda online pero también mediante una tienda física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108033fe346_0_8"/>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00778D"/>
              </a:buClr>
              <a:buSzPts val="4400"/>
              <a:buFont typeface="Calibri"/>
              <a:buNone/>
            </a:pPr>
            <a:r>
              <a:rPr b="1" i="1" lang="es-ES"/>
              <a:t>Consumidores y posibles clientes</a:t>
            </a:r>
            <a:endParaRPr/>
          </a:p>
        </p:txBody>
      </p:sp>
      <p:sp>
        <p:nvSpPr>
          <p:cNvPr id="123" name="Google Shape;123;g108033fe346_0_8"/>
          <p:cNvSpPr txBox="1"/>
          <p:nvPr>
            <p:ph idx="1" type="body"/>
          </p:nvPr>
        </p:nvSpPr>
        <p:spPr>
          <a:xfrm>
            <a:off x="1981200" y="1987425"/>
            <a:ext cx="4271100" cy="12954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800"/>
              </a:spcBef>
              <a:spcAft>
                <a:spcPts val="0"/>
              </a:spcAft>
              <a:buNone/>
            </a:pPr>
            <a:r>
              <a:rPr lang="es-ES"/>
              <a:t>Los posibles clientes son skaters que en su mayoria son desde niños hasta adolescentes.</a:t>
            </a:r>
            <a:endParaRPr/>
          </a:p>
        </p:txBody>
      </p:sp>
      <p:sp>
        <p:nvSpPr>
          <p:cNvPr id="124" name="Google Shape;124;g108033fe346_0_8"/>
          <p:cNvSpPr txBox="1"/>
          <p:nvPr>
            <p:ph idx="1" type="body"/>
          </p:nvPr>
        </p:nvSpPr>
        <p:spPr>
          <a:xfrm>
            <a:off x="6511350" y="1905000"/>
            <a:ext cx="4271100" cy="12954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90000"/>
              </a:lnSpc>
              <a:spcBef>
                <a:spcPts val="1800"/>
              </a:spcBef>
              <a:spcAft>
                <a:spcPts val="0"/>
              </a:spcAft>
              <a:buNone/>
            </a:pPr>
            <a:r>
              <a:rPr lang="es-ES"/>
              <a:t>La localización de la tienda física seria en los Palacios y Villafranca así que los consumidores serían de allí y de ciudades colindantes como Utrera.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g108033fe346_0_138"/>
          <p:cNvSpPr txBox="1"/>
          <p:nvPr>
            <p:ph type="title"/>
          </p:nvPr>
        </p:nvSpPr>
        <p:spPr>
          <a:xfrm>
            <a:off x="1981200" y="381000"/>
            <a:ext cx="9372600" cy="12954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00778D"/>
              </a:buClr>
              <a:buSzPts val="4400"/>
              <a:buFont typeface="Calibri"/>
              <a:buNone/>
            </a:pPr>
            <a:r>
              <a:rPr b="1" i="1" lang="es-ES"/>
              <a:t>Competencia</a:t>
            </a:r>
            <a:endParaRPr/>
          </a:p>
        </p:txBody>
      </p:sp>
      <p:sp>
        <p:nvSpPr>
          <p:cNvPr id="131" name="Google Shape;131;g108033fe346_0_138"/>
          <p:cNvSpPr txBox="1"/>
          <p:nvPr>
            <p:ph idx="1" type="body"/>
          </p:nvPr>
        </p:nvSpPr>
        <p:spPr>
          <a:xfrm>
            <a:off x="1981200" y="1987419"/>
            <a:ext cx="9372600" cy="4483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800"/>
              </a:spcBef>
              <a:spcAft>
                <a:spcPts val="0"/>
              </a:spcAft>
              <a:buNone/>
            </a:pPr>
            <a:r>
              <a:rPr lang="es-ES"/>
              <a:t>No hay tiendas físicas en la misma localidad, pero hay varias en sevilla entre ellas The Room.</a:t>
            </a:r>
            <a:endParaRPr/>
          </a:p>
          <a:p>
            <a:pPr indent="0" lvl="0" marL="0" rtl="0" algn="l">
              <a:lnSpc>
                <a:spcPct val="90000"/>
              </a:lnSpc>
              <a:spcBef>
                <a:spcPts val="1800"/>
              </a:spcBef>
              <a:spcAft>
                <a:spcPts val="0"/>
              </a:spcAft>
              <a:buNone/>
            </a:pPr>
            <a:r>
              <a:rPr lang="es-ES"/>
              <a:t>En cuanto a tiendas online si hay varias como por ejemplo:</a:t>
            </a:r>
            <a:endParaRPr/>
          </a:p>
          <a:p>
            <a:pPr indent="0" lvl="0" marL="0" rtl="0" algn="l">
              <a:lnSpc>
                <a:spcPct val="90000"/>
              </a:lnSpc>
              <a:spcBef>
                <a:spcPts val="1800"/>
              </a:spcBef>
              <a:spcAft>
                <a:spcPts val="0"/>
              </a:spcAft>
              <a:buNone/>
            </a:pPr>
            <a:r>
              <a:rPr lang="es-ES" u="sng">
                <a:solidFill>
                  <a:schemeClr val="hlink"/>
                </a:solidFill>
                <a:hlinkClick r:id="rId3"/>
              </a:rPr>
              <a:t>https://www.skatepro.es</a:t>
            </a:r>
            <a:endParaRPr/>
          </a:p>
          <a:p>
            <a:pPr indent="0" lvl="0" marL="0" rtl="0" algn="l">
              <a:lnSpc>
                <a:spcPct val="90000"/>
              </a:lnSpc>
              <a:spcBef>
                <a:spcPts val="1800"/>
              </a:spcBef>
              <a:spcAft>
                <a:spcPts val="0"/>
              </a:spcAft>
              <a:buNone/>
            </a:pPr>
            <a:r>
              <a:rPr lang="es-ES" u="sng">
                <a:solidFill>
                  <a:schemeClr val="hlink"/>
                </a:solidFill>
                <a:hlinkClick r:id="rId4"/>
              </a:rPr>
              <a:t>https://skatespain.com</a:t>
            </a:r>
            <a:endParaRPr/>
          </a:p>
          <a:p>
            <a:pPr indent="0" lvl="0" marL="0" rtl="0" algn="l">
              <a:lnSpc>
                <a:spcPct val="90000"/>
              </a:lnSpc>
              <a:spcBef>
                <a:spcPts val="1800"/>
              </a:spcBef>
              <a:spcAft>
                <a:spcPts val="0"/>
              </a:spcAft>
              <a:buNone/>
            </a:pPr>
            <a:r>
              <a:rPr lang="es-ES"/>
              <a:t>o tiendas genericas como amazon.</a:t>
            </a:r>
            <a:endParaRPr/>
          </a:p>
          <a:p>
            <a:pPr indent="0" lvl="0" marL="0" rtl="0" algn="l">
              <a:lnSpc>
                <a:spcPct val="90000"/>
              </a:lnSpc>
              <a:spcBef>
                <a:spcPts val="1800"/>
              </a:spcBef>
              <a:spcAft>
                <a:spcPts val="0"/>
              </a:spcAft>
              <a:buNone/>
            </a:pPr>
            <a:r>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g108033fe346_0_149"/>
          <p:cNvSpPr txBox="1"/>
          <p:nvPr>
            <p:ph type="title"/>
          </p:nvPr>
        </p:nvSpPr>
        <p:spPr>
          <a:xfrm>
            <a:off x="1981200" y="381000"/>
            <a:ext cx="9372600" cy="7659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00778D"/>
              </a:buClr>
              <a:buSzPts val="4400"/>
              <a:buFont typeface="Calibri"/>
              <a:buNone/>
            </a:pPr>
            <a:r>
              <a:rPr b="1" i="1" lang="es-ES"/>
              <a:t>DAFO</a:t>
            </a:r>
            <a:endParaRPr/>
          </a:p>
        </p:txBody>
      </p:sp>
      <p:sp>
        <p:nvSpPr>
          <p:cNvPr id="138" name="Google Shape;138;g108033fe346_0_149"/>
          <p:cNvSpPr txBox="1"/>
          <p:nvPr>
            <p:ph idx="1" type="body"/>
          </p:nvPr>
        </p:nvSpPr>
        <p:spPr>
          <a:xfrm>
            <a:off x="1981200" y="1325600"/>
            <a:ext cx="4259700" cy="1978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800"/>
              </a:spcBef>
              <a:spcAft>
                <a:spcPts val="0"/>
              </a:spcAft>
              <a:buNone/>
            </a:pPr>
            <a:r>
              <a:rPr b="1" lang="es-ES" sz="3000"/>
              <a:t>Debilidades</a:t>
            </a:r>
            <a:endParaRPr b="1" sz="3000"/>
          </a:p>
          <a:p>
            <a:pPr indent="0" lvl="0" marL="0" rtl="0" algn="l">
              <a:lnSpc>
                <a:spcPct val="90000"/>
              </a:lnSpc>
              <a:spcBef>
                <a:spcPts val="1800"/>
              </a:spcBef>
              <a:spcAft>
                <a:spcPts val="0"/>
              </a:spcAft>
              <a:buNone/>
            </a:pPr>
            <a:r>
              <a:rPr lang="es-ES"/>
              <a:t>Desconocimiento parcial del producto</a:t>
            </a:r>
            <a:endParaRPr/>
          </a:p>
          <a:p>
            <a:pPr indent="0" lvl="0" marL="0" rtl="0" algn="l">
              <a:lnSpc>
                <a:spcPct val="90000"/>
              </a:lnSpc>
              <a:spcBef>
                <a:spcPts val="1800"/>
              </a:spcBef>
              <a:spcAft>
                <a:spcPts val="0"/>
              </a:spcAft>
              <a:buNone/>
            </a:pPr>
            <a:r>
              <a:t/>
            </a:r>
            <a:endParaRPr/>
          </a:p>
        </p:txBody>
      </p:sp>
      <p:sp>
        <p:nvSpPr>
          <p:cNvPr id="139" name="Google Shape;139;g108033fe346_0_149"/>
          <p:cNvSpPr txBox="1"/>
          <p:nvPr>
            <p:ph idx="1" type="body"/>
          </p:nvPr>
        </p:nvSpPr>
        <p:spPr>
          <a:xfrm>
            <a:off x="1981200" y="3950125"/>
            <a:ext cx="4259700" cy="1978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800"/>
              </a:spcBef>
              <a:spcAft>
                <a:spcPts val="0"/>
              </a:spcAft>
              <a:buNone/>
            </a:pPr>
            <a:r>
              <a:rPr b="1" lang="es-ES" sz="3000"/>
              <a:t>Fortalezas</a:t>
            </a:r>
            <a:endParaRPr b="1" sz="3000"/>
          </a:p>
          <a:p>
            <a:pPr indent="0" lvl="0" marL="0" rtl="0" algn="l">
              <a:lnSpc>
                <a:spcPct val="90000"/>
              </a:lnSpc>
              <a:spcBef>
                <a:spcPts val="1800"/>
              </a:spcBef>
              <a:spcAft>
                <a:spcPts val="0"/>
              </a:spcAft>
              <a:buNone/>
            </a:pPr>
            <a:r>
              <a:rPr lang="es-ES"/>
              <a:t>Posibilidad de personalización</a:t>
            </a:r>
            <a:endParaRPr/>
          </a:p>
          <a:p>
            <a:pPr indent="0" lvl="0" marL="0" rtl="0" algn="l">
              <a:lnSpc>
                <a:spcPct val="90000"/>
              </a:lnSpc>
              <a:spcBef>
                <a:spcPts val="1800"/>
              </a:spcBef>
              <a:spcAft>
                <a:spcPts val="0"/>
              </a:spcAft>
              <a:buNone/>
            </a:pPr>
            <a:r>
              <a:t/>
            </a:r>
            <a:endParaRPr/>
          </a:p>
        </p:txBody>
      </p:sp>
      <p:sp>
        <p:nvSpPr>
          <p:cNvPr id="140" name="Google Shape;140;g108033fe346_0_149"/>
          <p:cNvSpPr txBox="1"/>
          <p:nvPr>
            <p:ph idx="1" type="body"/>
          </p:nvPr>
        </p:nvSpPr>
        <p:spPr>
          <a:xfrm>
            <a:off x="7094100" y="1325600"/>
            <a:ext cx="4259700" cy="1978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800"/>
              </a:spcBef>
              <a:spcAft>
                <a:spcPts val="0"/>
              </a:spcAft>
              <a:buNone/>
            </a:pPr>
            <a:r>
              <a:rPr b="1" lang="es-ES" sz="3000"/>
              <a:t>Amenazas</a:t>
            </a:r>
            <a:endParaRPr b="1" sz="3000"/>
          </a:p>
          <a:p>
            <a:pPr indent="0" lvl="0" marL="0" rtl="0" algn="l">
              <a:lnSpc>
                <a:spcPct val="90000"/>
              </a:lnSpc>
              <a:spcBef>
                <a:spcPts val="1800"/>
              </a:spcBef>
              <a:spcAft>
                <a:spcPts val="0"/>
              </a:spcAft>
              <a:buNone/>
            </a:pPr>
            <a:r>
              <a:rPr lang="es-ES"/>
              <a:t>Tiendas onlines mas conocidas</a:t>
            </a:r>
            <a:endParaRPr/>
          </a:p>
          <a:p>
            <a:pPr indent="0" lvl="0" marL="0" rtl="0" algn="l">
              <a:lnSpc>
                <a:spcPct val="90000"/>
              </a:lnSpc>
              <a:spcBef>
                <a:spcPts val="1800"/>
              </a:spcBef>
              <a:spcAft>
                <a:spcPts val="0"/>
              </a:spcAft>
              <a:buNone/>
            </a:pPr>
            <a:r>
              <a:t/>
            </a:r>
            <a:endParaRPr/>
          </a:p>
        </p:txBody>
      </p:sp>
      <p:sp>
        <p:nvSpPr>
          <p:cNvPr id="141" name="Google Shape;141;g108033fe346_0_149"/>
          <p:cNvSpPr txBox="1"/>
          <p:nvPr>
            <p:ph idx="1" type="body"/>
          </p:nvPr>
        </p:nvSpPr>
        <p:spPr>
          <a:xfrm>
            <a:off x="7094100" y="3950125"/>
            <a:ext cx="4259700" cy="19782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90000"/>
              </a:lnSpc>
              <a:spcBef>
                <a:spcPts val="1800"/>
              </a:spcBef>
              <a:spcAft>
                <a:spcPts val="0"/>
              </a:spcAft>
              <a:buNone/>
            </a:pPr>
            <a:r>
              <a:rPr b="1" lang="es-ES" sz="3000"/>
              <a:t>Oportunidades</a:t>
            </a:r>
            <a:endParaRPr b="1" sz="3000"/>
          </a:p>
          <a:p>
            <a:pPr indent="0" lvl="0" marL="0" rtl="0" algn="l">
              <a:lnSpc>
                <a:spcPct val="90000"/>
              </a:lnSpc>
              <a:spcBef>
                <a:spcPts val="1800"/>
              </a:spcBef>
              <a:spcAft>
                <a:spcPts val="0"/>
              </a:spcAft>
              <a:buNone/>
            </a:pPr>
            <a:r>
              <a:rPr lang="es-ES"/>
              <a:t>Pocas tiendas físicas y las que hay estan lo suficiente lejos como para haber sitio en el sector</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108033fe346_0_159"/>
          <p:cNvSpPr txBox="1"/>
          <p:nvPr>
            <p:ph type="title"/>
          </p:nvPr>
        </p:nvSpPr>
        <p:spPr>
          <a:xfrm>
            <a:off x="1981200" y="381000"/>
            <a:ext cx="9372600" cy="7659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00778D"/>
              </a:buClr>
              <a:buSzPts val="4400"/>
              <a:buFont typeface="Calibri"/>
              <a:buNone/>
            </a:pPr>
            <a:r>
              <a:rPr b="1" i="1" lang="es-ES"/>
              <a:t>Publicidad y promoción</a:t>
            </a:r>
            <a:endParaRPr/>
          </a:p>
        </p:txBody>
      </p:sp>
      <p:sp>
        <p:nvSpPr>
          <p:cNvPr id="148" name="Google Shape;148;g108033fe346_0_159"/>
          <p:cNvSpPr txBox="1"/>
          <p:nvPr>
            <p:ph idx="1" type="body"/>
          </p:nvPr>
        </p:nvSpPr>
        <p:spPr>
          <a:xfrm>
            <a:off x="1981200" y="1325600"/>
            <a:ext cx="9474300" cy="2745900"/>
          </a:xfrm>
          <a:prstGeom prst="rect">
            <a:avLst/>
          </a:prstGeom>
          <a:noFill/>
          <a:ln>
            <a:noFill/>
          </a:ln>
        </p:spPr>
        <p:txBody>
          <a:bodyPr anchorCtr="0" anchor="t" bIns="45700" lIns="91425" spcFirstLastPara="1" rIns="91425" wrap="square" tIns="45700">
            <a:normAutofit/>
          </a:bodyPr>
          <a:lstStyle/>
          <a:p>
            <a:pPr indent="-381000" lvl="0" marL="457200" rtl="0" algn="l">
              <a:lnSpc>
                <a:spcPct val="90000"/>
              </a:lnSpc>
              <a:spcBef>
                <a:spcPts val="1800"/>
              </a:spcBef>
              <a:spcAft>
                <a:spcPts val="0"/>
              </a:spcAft>
              <a:buSzPts val="2400"/>
              <a:buChar char="▪"/>
            </a:pPr>
            <a:r>
              <a:rPr lang="es-ES"/>
              <a:t>Al iniciar la tienda se podria hacer un concurso de skate con un skate como premio, solo por un skate de gasto mucha gente conoceria la nueva tienda y vendría mucha gente solo por el gusto de participar y de ver a skaters habiles de Sevilla. El concurso podría ser el skatepark de Plaza de Armas en Sevilla.</a:t>
            </a:r>
            <a:endParaRPr/>
          </a:p>
          <a:p>
            <a:pPr indent="-381000" lvl="0" marL="457200" rtl="0" algn="l">
              <a:lnSpc>
                <a:spcPct val="90000"/>
              </a:lnSpc>
              <a:spcBef>
                <a:spcPts val="0"/>
              </a:spcBef>
              <a:spcAft>
                <a:spcPts val="0"/>
              </a:spcAft>
              <a:buSzPts val="2400"/>
              <a:buChar char="▪"/>
            </a:pPr>
            <a:r>
              <a:rPr lang="es-ES"/>
              <a:t>Publicidad mediante folletos casa a casa.</a:t>
            </a:r>
            <a:endParaRPr/>
          </a:p>
          <a:p>
            <a:pPr indent="-381000" lvl="0" marL="457200" rtl="0" algn="l">
              <a:lnSpc>
                <a:spcPct val="90000"/>
              </a:lnSpc>
              <a:spcBef>
                <a:spcPts val="0"/>
              </a:spcBef>
              <a:spcAft>
                <a:spcPts val="0"/>
              </a:spcAft>
              <a:buSzPts val="2400"/>
              <a:buChar char="▪"/>
            </a:pPr>
            <a:r>
              <a:rPr lang="es-ES"/>
              <a:t>Publicidad mediante redes sociales con imagenes de nuestros productos y de las tablas con dibujos personalizados.</a:t>
            </a:r>
            <a:endParaRPr/>
          </a:p>
        </p:txBody>
      </p:sp>
      <p:pic>
        <p:nvPicPr>
          <p:cNvPr id="149" name="Google Shape;149;g108033fe346_0_159"/>
          <p:cNvPicPr preferRelativeResize="0"/>
          <p:nvPr/>
        </p:nvPicPr>
        <p:blipFill>
          <a:blip r:embed="rId3">
            <a:alphaModFix/>
          </a:blip>
          <a:stretch>
            <a:fillRect/>
          </a:stretch>
        </p:blipFill>
        <p:spPr>
          <a:xfrm>
            <a:off x="1910475" y="4099874"/>
            <a:ext cx="1340600" cy="2363276"/>
          </a:xfrm>
          <a:prstGeom prst="rect">
            <a:avLst/>
          </a:prstGeom>
          <a:noFill/>
          <a:ln>
            <a:noFill/>
          </a:ln>
        </p:spPr>
      </p:pic>
      <p:pic>
        <p:nvPicPr>
          <p:cNvPr id="150" name="Google Shape;150;g108033fe346_0_159"/>
          <p:cNvPicPr preferRelativeResize="0"/>
          <p:nvPr/>
        </p:nvPicPr>
        <p:blipFill>
          <a:blip r:embed="rId4">
            <a:alphaModFix/>
          </a:blip>
          <a:stretch>
            <a:fillRect/>
          </a:stretch>
        </p:blipFill>
        <p:spPr>
          <a:xfrm>
            <a:off x="3767000" y="4073970"/>
            <a:ext cx="1340600" cy="2415083"/>
          </a:xfrm>
          <a:prstGeom prst="rect">
            <a:avLst/>
          </a:prstGeom>
          <a:noFill/>
          <a:ln>
            <a:noFill/>
          </a:ln>
        </p:spPr>
      </p:pic>
      <p:pic>
        <p:nvPicPr>
          <p:cNvPr id="151" name="Google Shape;151;g108033fe346_0_159"/>
          <p:cNvPicPr preferRelativeResize="0"/>
          <p:nvPr/>
        </p:nvPicPr>
        <p:blipFill>
          <a:blip r:embed="rId5">
            <a:alphaModFix/>
          </a:blip>
          <a:stretch>
            <a:fillRect/>
          </a:stretch>
        </p:blipFill>
        <p:spPr>
          <a:xfrm>
            <a:off x="5623535" y="4073984"/>
            <a:ext cx="1378131" cy="2415076"/>
          </a:xfrm>
          <a:prstGeom prst="rect">
            <a:avLst/>
          </a:prstGeom>
          <a:noFill/>
          <a:ln>
            <a:noFill/>
          </a:ln>
        </p:spPr>
      </p:pic>
      <p:pic>
        <p:nvPicPr>
          <p:cNvPr id="152" name="Google Shape;152;g108033fe346_0_159"/>
          <p:cNvPicPr preferRelativeResize="0"/>
          <p:nvPr/>
        </p:nvPicPr>
        <p:blipFill>
          <a:blip r:embed="rId6">
            <a:alphaModFix/>
          </a:blip>
          <a:stretch>
            <a:fillRect/>
          </a:stretch>
        </p:blipFill>
        <p:spPr>
          <a:xfrm>
            <a:off x="7517600" y="4071622"/>
            <a:ext cx="1340600" cy="2419781"/>
          </a:xfrm>
          <a:prstGeom prst="rect">
            <a:avLst/>
          </a:prstGeom>
          <a:noFill/>
          <a:ln>
            <a:noFill/>
          </a:ln>
        </p:spPr>
      </p:pic>
      <p:pic>
        <p:nvPicPr>
          <p:cNvPr id="153" name="Google Shape;153;g108033fe346_0_159"/>
          <p:cNvPicPr preferRelativeResize="0"/>
          <p:nvPr/>
        </p:nvPicPr>
        <p:blipFill>
          <a:blip r:embed="rId7">
            <a:alphaModFix/>
          </a:blip>
          <a:stretch>
            <a:fillRect/>
          </a:stretch>
        </p:blipFill>
        <p:spPr>
          <a:xfrm>
            <a:off x="9374125" y="4094843"/>
            <a:ext cx="1340600" cy="237334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Edificio de contorno reticular 16x9">
  <a:themeElements>
    <a:clrScheme name="WireframeBuilding">
      <a:dk1>
        <a:srgbClr val="404040"/>
      </a:dk1>
      <a:lt1>
        <a:srgbClr val="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WireframeBuilding">
      <a:dk1>
        <a:srgbClr val="404040"/>
      </a:dk1>
      <a:lt1>
        <a:srgbClr val="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2018-10-22T18:52:41Z</dcterms:created>
  <dc:creator>yamitsu yamitsu</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